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275" r:id="rId3"/>
    <p:sldId id="271" r:id="rId4"/>
    <p:sldId id="272" r:id="rId5"/>
    <p:sldId id="273" r:id="rId6"/>
    <p:sldId id="274" r:id="rId7"/>
    <p:sldId id="270" r:id="rId8"/>
    <p:sldId id="257" r:id="rId9"/>
    <p:sldId id="258" r:id="rId10"/>
    <p:sldId id="277" r:id="rId11"/>
    <p:sldId id="282" r:id="rId12"/>
    <p:sldId id="278" r:id="rId13"/>
    <p:sldId id="279" r:id="rId14"/>
    <p:sldId id="283" r:id="rId15"/>
    <p:sldId id="281" r:id="rId16"/>
    <p:sldId id="284" r:id="rId17"/>
    <p:sldId id="285" r:id="rId18"/>
    <p:sldId id="286" r:id="rId19"/>
    <p:sldId id="287" r:id="rId20"/>
    <p:sldId id="288" r:id="rId21"/>
    <p:sldId id="289" r:id="rId22"/>
    <p:sldId id="297" r:id="rId23"/>
    <p:sldId id="290" r:id="rId24"/>
    <p:sldId id="308" r:id="rId25"/>
    <p:sldId id="259" r:id="rId26"/>
    <p:sldId id="291" r:id="rId27"/>
    <p:sldId id="261" r:id="rId28"/>
    <p:sldId id="292" r:id="rId29"/>
    <p:sldId id="262" r:id="rId30"/>
    <p:sldId id="293" r:id="rId31"/>
    <p:sldId id="294" r:id="rId32"/>
    <p:sldId id="295" r:id="rId33"/>
    <p:sldId id="298" r:id="rId34"/>
    <p:sldId id="296" r:id="rId35"/>
    <p:sldId id="299" r:id="rId36"/>
    <p:sldId id="301" r:id="rId37"/>
    <p:sldId id="302" r:id="rId38"/>
    <p:sldId id="300" r:id="rId39"/>
    <p:sldId id="303" r:id="rId40"/>
    <p:sldId id="305" r:id="rId41"/>
    <p:sldId id="304" r:id="rId42"/>
    <p:sldId id="307" r:id="rId43"/>
    <p:sldId id="280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80D8AD4-44EB-2D41-BD2C-18A8035BE689}">
          <p14:sldIdLst>
            <p14:sldId id="256"/>
            <p14:sldId id="275"/>
            <p14:sldId id="271"/>
            <p14:sldId id="272"/>
            <p14:sldId id="273"/>
            <p14:sldId id="274"/>
          </p14:sldIdLst>
        </p14:section>
        <p14:section name="What is OData" id="{2CFC2083-FEA1-F047-B834-460ACD9F7838}">
          <p14:sldIdLst>
            <p14:sldId id="270"/>
            <p14:sldId id="257"/>
            <p14:sldId id="258"/>
          </p14:sldIdLst>
        </p14:section>
        <p14:section name="Using OData" id="{E113FBC9-F9C2-D34C-BF7A-423707C3F552}">
          <p14:sldIdLst>
            <p14:sldId id="277"/>
            <p14:sldId id="282"/>
            <p14:sldId id="278"/>
            <p14:sldId id="279"/>
            <p14:sldId id="283"/>
            <p14:sldId id="281"/>
            <p14:sldId id="284"/>
            <p14:sldId id="285"/>
            <p14:sldId id="286"/>
            <p14:sldId id="287"/>
            <p14:sldId id="288"/>
            <p14:sldId id="289"/>
            <p14:sldId id="297"/>
            <p14:sldId id="290"/>
            <p14:sldId id="308"/>
            <p14:sldId id="259"/>
            <p14:sldId id="291"/>
            <p14:sldId id="261"/>
            <p14:sldId id="292"/>
            <p14:sldId id="262"/>
          </p14:sldIdLst>
        </p14:section>
        <p14:section name="Lipscomb's Integrations Problems" id="{A1FC6CCC-ED2D-F144-B31E-6B58C5BF20C3}">
          <p14:sldIdLst>
            <p14:sldId id="293"/>
            <p14:sldId id="294"/>
            <p14:sldId id="295"/>
            <p14:sldId id="298"/>
            <p14:sldId id="296"/>
            <p14:sldId id="299"/>
            <p14:sldId id="301"/>
            <p14:sldId id="302"/>
            <p14:sldId id="300"/>
            <p14:sldId id="303"/>
          </p14:sldIdLst>
        </p14:section>
        <p14:section name="Takeaways" id="{23492A4D-E8E6-D44E-A6FD-07853843F3C4}">
          <p14:sldIdLst>
            <p14:sldId id="305"/>
            <p14:sldId id="304"/>
            <p14:sldId id="307"/>
            <p14:sldId id="280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vant, Alexander (abgivant)" initials="AG" lastIdx="5" clrIdx="0">
    <p:extLst>
      <p:ext uri="{19B8F6BF-5375-455C-9EA6-DF929625EA0E}">
        <p15:presenceInfo xmlns:p15="http://schemas.microsoft.com/office/powerpoint/2012/main" userId="S::abgivant@lipscomb.edu::42376cb9-bddb-404d-813d-631f74849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9F7DC-71AC-FDBB-0DCB-DACBF06AF5E1}" v="118" dt="2023-07-17T21:44:48.652"/>
    <p1510:client id="{C132152E-50F4-1FB3-4CAD-8AB16CDC10CC}" v="82" dt="2023-07-17T21:47:41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04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7T17:06:46.199" idx="5">
    <p:pos x="10" y="10"/>
    <p:text>This could be a separate slide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12D7D-5E2D-A749-A76F-AD3EF6BC7521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318E7-9575-2842-8AB5-4D3575CDB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get a little into the weeds about OData, but this is primarily a session on how to properly use OData and avoid some of the mistakes we made. This is not a comprehensive session on how to integration with the Anthology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5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return to Lipscomb a bit later. For now, let’s move to OData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4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if anyone knew it was the same server for app and API initially</a:t>
            </a:r>
          </a:p>
          <a:p>
            <a:endParaRPr lang="en-US" dirty="0"/>
          </a:p>
          <a:p>
            <a:r>
              <a:rPr lang="en-US" dirty="0"/>
              <a:t>IR Reporting Tools via ODBC connector</a:t>
            </a:r>
          </a:p>
          <a:p>
            <a:r>
              <a:rPr lang="en-US" dirty="0"/>
              <a:t>Many frequent and long-running “jobs”</a:t>
            </a:r>
          </a:p>
          <a:p>
            <a:pPr lvl="1"/>
            <a:r>
              <a:rPr lang="en-US" dirty="0"/>
              <a:t>No direct paging support</a:t>
            </a:r>
          </a:p>
          <a:p>
            <a:pPr lvl="1"/>
            <a:r>
              <a:rPr lang="en-US" dirty="0"/>
              <a:t>No ability to expand</a:t>
            </a:r>
          </a:p>
          <a:p>
            <a:r>
              <a:rPr lang="en-US" dirty="0"/>
              <a:t>Improve filtering logic where possible</a:t>
            </a:r>
          </a:p>
          <a:p>
            <a:r>
              <a:rPr lang="en-US" dirty="0">
                <a:ea typeface="Calibri"/>
                <a:cs typeface="Calibri"/>
              </a:rPr>
              <a:t>Need to be able to view logs</a:t>
            </a:r>
            <a:endParaRPr lang="en-US" dirty="0"/>
          </a:p>
          <a:p>
            <a:r>
              <a:rPr lang="en-US" dirty="0"/>
              <a:t>“Page” the data using multiple queries based on ID</a:t>
            </a:r>
          </a:p>
          <a:p>
            <a:pPr lvl="1"/>
            <a:r>
              <a:rPr lang="en-US" dirty="0"/>
              <a:t>Use the tools we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7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have a good working relationship with other departments on campus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2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12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Responsibility: If there’s a runaway train, it doesn’t really matter who caused it. It just needs to be stopped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318E7-9575-2842-8AB5-4D3575CDB1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2144B-14E6-2DB7-F64F-6FE9639C8145}"/>
              </a:ext>
            </a:extLst>
          </p:cNvPr>
          <p:cNvSpPr/>
          <p:nvPr/>
        </p:nvSpPr>
        <p:spPr>
          <a:xfrm>
            <a:off x="0" y="2541"/>
            <a:ext cx="12192000" cy="685545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3E1DAC-13FC-BA02-4912-208EE5282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2400" y="0"/>
            <a:ext cx="292509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459B58-D7B5-CB04-2B86-78392CFD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7670800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767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20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B6264E-E670-68F7-969C-8FAC7566A1D1}"/>
              </a:ext>
            </a:extLst>
          </p:cNvPr>
          <p:cNvSpPr/>
          <p:nvPr/>
        </p:nvSpPr>
        <p:spPr>
          <a:xfrm>
            <a:off x="0" y="3611880"/>
            <a:ext cx="12192000" cy="32461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5F64A81-4915-1D1C-9C79-D84B76D1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4297682"/>
            <a:ext cx="2834784" cy="1874518"/>
          </a:xfrm>
          <a:prstGeom prst="rect">
            <a:avLst/>
          </a:prstGeom>
        </p:spPr>
      </p:pic>
      <p:pic>
        <p:nvPicPr>
          <p:cNvPr id="6" name="Picture 5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E6582A8E-C651-C829-88C3-BC0CE6F8E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60"/>
          <a:stretch/>
        </p:blipFill>
        <p:spPr>
          <a:xfrm rot="5400000">
            <a:off x="2120645" y="1846326"/>
            <a:ext cx="2891029" cy="71323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1419F7-FB1E-50BA-72B6-DAC687C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399" cy="2560320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36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B6264E-E670-68F7-969C-8FAC7566A1D1}"/>
              </a:ext>
            </a:extLst>
          </p:cNvPr>
          <p:cNvSpPr/>
          <p:nvPr/>
        </p:nvSpPr>
        <p:spPr>
          <a:xfrm>
            <a:off x="0" y="3611880"/>
            <a:ext cx="12192000" cy="3246120"/>
          </a:xfrm>
          <a:prstGeom prst="rect">
            <a:avLst/>
          </a:prstGeom>
          <a:gradFill flip="none" rotWithShape="1">
            <a:gsLst>
              <a:gs pos="49700">
                <a:schemeClr val="accent2"/>
              </a:gs>
              <a:gs pos="0">
                <a:schemeClr val="accent4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5F64A81-4915-1D1C-9C79-D84B76D1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4297682"/>
            <a:ext cx="2834784" cy="1874518"/>
          </a:xfrm>
          <a:prstGeom prst="rect">
            <a:avLst/>
          </a:prstGeom>
        </p:spPr>
      </p:pic>
      <p:pic>
        <p:nvPicPr>
          <p:cNvPr id="4" name="Picture 3" descr="Schematic&#10;&#10;Description automatically generated with low confidence">
            <a:extLst>
              <a:ext uri="{FF2B5EF4-FFF2-40B4-BE49-F238E27FC236}">
                <a16:creationId xmlns:a16="http://schemas.microsoft.com/office/drawing/2014/main" id="{064DA228-0EEC-4A02-C200-AD44AE5F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2598" y="1805940"/>
            <a:ext cx="201280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0F1FEA-5DC0-94D1-ADB5-0D3D0304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399" cy="2560320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18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0D12D7-2F0F-FCEF-582F-200AD31866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accent4">
                  <a:alpha val="34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2E53F31-E443-385D-BB10-1BC76CB3F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2"/>
          <a:stretch/>
        </p:blipFill>
        <p:spPr>
          <a:xfrm>
            <a:off x="9053442" y="685800"/>
            <a:ext cx="2151888" cy="617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EBF91-757D-7D21-A3ED-D732570A3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769" y="0"/>
            <a:ext cx="20128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807B5-0F56-F153-67FD-0D7C9218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5067300" cy="5486400"/>
          </a:xfrm>
        </p:spPr>
        <p:txBody>
          <a:bodyPr anchor="ctr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5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528389-3647-3266-C2DA-D6A6802F59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accent3">
                  <a:alpha val="34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6658A6-EE5A-DF99-2220-72282A86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438900" y="0"/>
            <a:ext cx="2925096" cy="6858000"/>
          </a:xfrm>
          <a:prstGeom prst="rect">
            <a:avLst/>
          </a:prstGeom>
        </p:spPr>
      </p:pic>
      <p:pic>
        <p:nvPicPr>
          <p:cNvPr id="19" name="Picture 18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6FF8480F-14F4-0F9E-6D0B-9C8FA649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2" r="22505"/>
          <a:stretch/>
        </p:blipFill>
        <p:spPr>
          <a:xfrm>
            <a:off x="8941796" y="0"/>
            <a:ext cx="3250204" cy="66970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807B5-0F56-F153-67FD-0D7C9218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5067300" cy="5486400"/>
          </a:xfrm>
        </p:spPr>
        <p:txBody>
          <a:bodyPr anchor="ctr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17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7796BA-BF24-0AC1-B778-4043657428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526C21C1-75B3-B550-DA41-98F1408B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8900" y="0"/>
            <a:ext cx="1633728" cy="6912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FCE34D-499E-625F-0D02-4ECBD62BE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8201914" y="-54864"/>
            <a:ext cx="1633728" cy="69128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DD92F9-08E6-43BB-A446-0A2E066B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4928" y="0"/>
            <a:ext cx="1633728" cy="69128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C807B5-0F56-F153-67FD-0D7C9218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5067300" cy="5486400"/>
          </a:xfrm>
        </p:spPr>
        <p:txBody>
          <a:bodyPr anchor="ctr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42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E69F43-7EEB-2534-7085-164CDA18DF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accent1">
                  <a:alpha val="34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C807B5-0F56-F153-67FD-0D7C9218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5067300" cy="5486400"/>
          </a:xfrm>
        </p:spPr>
        <p:txBody>
          <a:bodyPr anchor="ctr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1367D1E9-FF5A-373C-B454-88DACAEB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61"/>
          <a:stretch/>
        </p:blipFill>
        <p:spPr>
          <a:xfrm>
            <a:off x="6515862" y="2647232"/>
            <a:ext cx="4913376" cy="4210767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9D5B161-C1C5-6530-E277-A8675F5F4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/>
          <a:stretch/>
        </p:blipFill>
        <p:spPr>
          <a:xfrm rot="5400000">
            <a:off x="8505069" y="-1380369"/>
            <a:ext cx="1620762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"/>
            <a:ext cx="3291840" cy="6858006"/>
          </a:xfrm>
          <a:solidFill>
            <a:schemeClr val="accent4"/>
          </a:solidFill>
        </p:spPr>
        <p:txBody>
          <a:bodyPr lIns="365760" tIns="685800" rIns="365760" bIns="685800" anchor="ctr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14190-C961-759F-9A93-C0F8E6800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3396" y="685800"/>
            <a:ext cx="6058008" cy="5500688"/>
          </a:xfrm>
        </p:spPr>
        <p:txBody>
          <a:bodyPr lIns="365760" tIns="365760" rIns="365760" bIns="365760" anchor="ctr">
            <a:normAutofit/>
          </a:bodyPr>
          <a:lstStyle>
            <a:lvl1pPr marL="0" indent="0">
              <a:spcBef>
                <a:spcPts val="1200"/>
              </a:spcBef>
              <a:spcAft>
                <a:spcPts val="300"/>
              </a:spcAft>
              <a:buFontTx/>
              <a:buNone/>
              <a:defRPr sz="2400" b="1" spc="0" baseline="0">
                <a:latin typeface="+mj-lt"/>
              </a:defRPr>
            </a:lvl1pPr>
            <a:lvl2pPr marL="457200" indent="-228600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 sz="2000" spc="0" baseline="0"/>
            </a:lvl2pPr>
            <a:lvl3pPr marL="685800" indent="-228600">
              <a:spcAft>
                <a:spcPts val="300"/>
              </a:spcAft>
              <a:buFont typeface="Calibri" panose="020F0502020204030204" pitchFamily="34" charset="0"/>
              <a:buChar char="–"/>
              <a:defRPr sz="2000" spc="0" baseline="0"/>
            </a:lvl3pPr>
            <a:lvl4pPr marL="914400" indent="-228600">
              <a:spcAft>
                <a:spcPts val="300"/>
              </a:spcAft>
              <a:buFont typeface="Arial" panose="020B0604020202020204" pitchFamily="34" charset="0"/>
              <a:buChar char="•"/>
              <a:defRPr sz="2000" spc="0" baseline="0"/>
            </a:lvl4pPr>
            <a:lvl5pPr marL="1143000" indent="-228600">
              <a:spcAft>
                <a:spcPts val="300"/>
              </a:spcAft>
              <a:buFont typeface="Calibri" panose="020F0502020204030204" pitchFamily="34" charset="0"/>
              <a:buChar char="–"/>
              <a:defRPr sz="2000"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F9036-AE2A-04D5-7AFA-23641D34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" b="2978"/>
          <a:stretch/>
        </p:blipFill>
        <p:spPr>
          <a:xfrm>
            <a:off x="10891261" y="-2"/>
            <a:ext cx="815340" cy="68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D070D4-A04C-DCED-1F4A-5F64FBB16461}"/>
              </a:ext>
            </a:extLst>
          </p:cNvPr>
          <p:cNvSpPr/>
          <p:nvPr/>
        </p:nvSpPr>
        <p:spPr>
          <a:xfrm>
            <a:off x="0" y="1805940"/>
            <a:ext cx="12192000" cy="3246120"/>
          </a:xfrm>
          <a:prstGeom prst="rect">
            <a:avLst/>
          </a:prstGeom>
          <a:gradFill flip="none" rotWithShape="1">
            <a:gsLst>
              <a:gs pos="49700">
                <a:schemeClr val="accent2"/>
              </a:gs>
              <a:gs pos="0">
                <a:schemeClr val="accent4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4DF1E5-B552-B444-CB10-B4B0D2C2C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5400000">
            <a:off x="1415415" y="4131944"/>
            <a:ext cx="815340" cy="3646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B96AAD-FE7D-7E1C-32C6-F0DD99685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 rot="5400000">
            <a:off x="9961245" y="4131944"/>
            <a:ext cx="815340" cy="364617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1E70E2C-4432-E5C2-BE79-E1B9686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3"/>
            <a:ext cx="10820400" cy="7613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B10031-B9A1-C98A-1C78-2949F2466456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85801" y="1691640"/>
            <a:ext cx="3225376" cy="3474720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687C30-D39D-8BD2-FCB7-8939D9D81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6937" y="2057400"/>
            <a:ext cx="7229263" cy="2743200"/>
          </a:xfrm>
        </p:spPr>
        <p:txBody>
          <a:bodyPr anchor="ctr">
            <a:noAutofit/>
          </a:bodyPr>
          <a:lstStyle>
            <a:lvl1pPr marL="0" indent="0" algn="l">
              <a:spcAft>
                <a:spcPts val="600"/>
              </a:spcAft>
              <a:buFontTx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F06444-B30D-4C44-8C5F-B53546B6315C}"/>
              </a:ext>
            </a:extLst>
          </p:cNvPr>
          <p:cNvSpPr/>
          <p:nvPr/>
        </p:nvSpPr>
        <p:spPr>
          <a:xfrm>
            <a:off x="0" y="1878649"/>
            <a:ext cx="12192000" cy="1468754"/>
          </a:xfrm>
          <a:prstGeom prst="rect">
            <a:avLst/>
          </a:prstGeom>
          <a:gradFill flip="none" rotWithShape="1">
            <a:gsLst>
              <a:gs pos="49700">
                <a:schemeClr val="accent2"/>
              </a:gs>
              <a:gs pos="0">
                <a:schemeClr val="accent4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97546-79BF-8FAA-CF8D-89FDD7D43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 rot="5400000">
            <a:off x="9961245" y="789941"/>
            <a:ext cx="815340" cy="364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99945-16F1-7C66-68B3-E23DA089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5400000">
            <a:off x="1415415" y="789941"/>
            <a:ext cx="815340" cy="364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CA8AFF-CE4F-CCB6-4BEE-DD4C7BF7D6B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219825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687C30-D39D-8BD2-FCB7-8939D9D81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3919715"/>
            <a:ext cx="5067300" cy="2252486"/>
          </a:xfrm>
        </p:spPr>
        <p:txBody>
          <a:bodyPr>
            <a:no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8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800"/>
            </a:lvl2pPr>
            <a:lvl3pPr marL="0" indent="0" algn="ctr">
              <a:spcAft>
                <a:spcPts val="600"/>
              </a:spcAft>
              <a:buFontTx/>
              <a:buNone/>
              <a:defRPr sz="1800"/>
            </a:lvl3pPr>
            <a:lvl4pPr marL="0" indent="0" algn="ctr">
              <a:spcAft>
                <a:spcPts val="600"/>
              </a:spcAft>
              <a:buFontTx/>
              <a:buNone/>
              <a:defRPr sz="1800"/>
            </a:lvl4pPr>
            <a:lvl5pPr marL="0" indent="0" algn="ctr">
              <a:spcAft>
                <a:spcPts val="6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04266-3AE1-49A8-1A1B-1FFADBFC16C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951360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3B7761B-AAF1-9579-F23E-2FD81256C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8900" y="3919715"/>
            <a:ext cx="5067300" cy="2252486"/>
          </a:xfrm>
        </p:spPr>
        <p:txBody>
          <a:bodyPr>
            <a:no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8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800"/>
            </a:lvl2pPr>
            <a:lvl3pPr marL="0" indent="0" algn="ctr">
              <a:spcAft>
                <a:spcPts val="600"/>
              </a:spcAft>
              <a:buFontTx/>
              <a:buNone/>
              <a:defRPr sz="1800"/>
            </a:lvl3pPr>
            <a:lvl4pPr marL="0" indent="0" algn="ctr">
              <a:spcAft>
                <a:spcPts val="600"/>
              </a:spcAft>
              <a:buFontTx/>
              <a:buNone/>
              <a:defRPr sz="1800"/>
            </a:lvl4pPr>
            <a:lvl5pPr marL="0" indent="0" algn="ctr">
              <a:spcAft>
                <a:spcPts val="6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0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FC032-7C4F-099F-AD94-264A0CB8E163}"/>
              </a:ext>
            </a:extLst>
          </p:cNvPr>
          <p:cNvSpPr/>
          <p:nvPr/>
        </p:nvSpPr>
        <p:spPr>
          <a:xfrm>
            <a:off x="0" y="1878649"/>
            <a:ext cx="12192000" cy="1468754"/>
          </a:xfrm>
          <a:prstGeom prst="rect">
            <a:avLst/>
          </a:prstGeom>
          <a:gradFill flip="none" rotWithShape="1">
            <a:gsLst>
              <a:gs pos="49700">
                <a:schemeClr val="accent2"/>
              </a:gs>
              <a:gs pos="0">
                <a:schemeClr val="accent4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28737-5D5D-D509-FFB5-BD6C64AE9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 rot="5400000">
            <a:off x="9961245" y="789941"/>
            <a:ext cx="815340" cy="3646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5DF26-E548-E575-2C01-A705E0BF5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5400000">
            <a:off x="1415415" y="789941"/>
            <a:ext cx="815340" cy="364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3031FE-E318-2FDA-31F3-90E3E0548FF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23940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687C30-D39D-8BD2-FCB7-8939D9D81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3919715"/>
            <a:ext cx="3149600" cy="2252486"/>
          </a:xfrm>
        </p:spPr>
        <p:txBody>
          <a:bodyPr>
            <a:no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8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800"/>
            </a:lvl2pPr>
            <a:lvl3pPr marL="0" indent="0" algn="ctr">
              <a:spcAft>
                <a:spcPts val="600"/>
              </a:spcAft>
              <a:buFontTx/>
              <a:buNone/>
              <a:defRPr sz="1800"/>
            </a:lvl3pPr>
            <a:lvl4pPr marL="0" indent="0" algn="ctr">
              <a:spcAft>
                <a:spcPts val="600"/>
              </a:spcAft>
              <a:buFontTx/>
              <a:buNone/>
              <a:defRPr sz="1800"/>
            </a:lvl4pPr>
            <a:lvl5pPr marL="0" indent="0" algn="ctr">
              <a:spcAft>
                <a:spcPts val="6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49F517-EAB8-E573-FDD7-E8CEBDDB238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07480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3B7761B-AAF1-9579-F23E-2FD81256C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95" y="3919715"/>
            <a:ext cx="3149600" cy="2252486"/>
          </a:xfrm>
        </p:spPr>
        <p:txBody>
          <a:bodyPr>
            <a:no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8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800"/>
            </a:lvl2pPr>
            <a:lvl3pPr marL="0" indent="0" algn="ctr">
              <a:spcAft>
                <a:spcPts val="600"/>
              </a:spcAft>
              <a:buFontTx/>
              <a:buNone/>
              <a:defRPr sz="1800"/>
            </a:lvl3pPr>
            <a:lvl4pPr marL="0" indent="0" algn="ctr">
              <a:spcAft>
                <a:spcPts val="600"/>
              </a:spcAft>
              <a:buFontTx/>
              <a:buNone/>
              <a:defRPr sz="1800"/>
            </a:lvl4pPr>
            <a:lvl5pPr marL="0" indent="0" algn="ctr">
              <a:spcAft>
                <a:spcPts val="6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C15948-603A-B8BC-C49A-A1695BA406C3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888099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B4C7C6EC-A583-F0FC-49B9-719AE9973D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390" y="3919715"/>
            <a:ext cx="3149600" cy="2252486"/>
          </a:xfrm>
        </p:spPr>
        <p:txBody>
          <a:bodyPr>
            <a:no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8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800"/>
            </a:lvl2pPr>
            <a:lvl3pPr marL="0" indent="0" algn="ctr">
              <a:spcAft>
                <a:spcPts val="600"/>
              </a:spcAft>
              <a:buFontTx/>
              <a:buNone/>
              <a:defRPr sz="1800"/>
            </a:lvl3pPr>
            <a:lvl4pPr marL="0" indent="0" algn="ctr">
              <a:spcAft>
                <a:spcPts val="600"/>
              </a:spcAft>
              <a:buFontTx/>
              <a:buNone/>
              <a:defRPr sz="1800"/>
            </a:lvl4pPr>
            <a:lvl5pPr marL="0" indent="0" algn="ctr">
              <a:spcAft>
                <a:spcPts val="6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11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2144B-14E6-2DB7-F64F-6FE9639C8145}"/>
              </a:ext>
            </a:extLst>
          </p:cNvPr>
          <p:cNvSpPr/>
          <p:nvPr/>
        </p:nvSpPr>
        <p:spPr>
          <a:xfrm>
            <a:off x="0" y="2541"/>
            <a:ext cx="12192000" cy="6855459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pic>
        <p:nvPicPr>
          <p:cNvPr id="3" name="Picture 2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BA5C2B95-AB96-935B-CAF4-F21BDF79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"/>
            <a:ext cx="153543" cy="222885"/>
          </a:xfrm>
          <a:prstGeom prst="rect">
            <a:avLst/>
          </a:prstGeom>
        </p:spPr>
      </p:pic>
      <p:pic>
        <p:nvPicPr>
          <p:cNvPr id="11" name="Picture 10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8F0A07CF-CD42-BB32-AD92-FFF7E81D9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75" b="5464"/>
          <a:stretch/>
        </p:blipFill>
        <p:spPr>
          <a:xfrm flipV="1">
            <a:off x="9203436" y="-1"/>
            <a:ext cx="2988564" cy="67426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E1B19F-575D-2460-EAC1-1020899C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7670800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767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09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310EE2-7D04-B595-F60D-BF93371CB0BB}"/>
              </a:ext>
            </a:extLst>
          </p:cNvPr>
          <p:cNvSpPr/>
          <p:nvPr/>
        </p:nvSpPr>
        <p:spPr>
          <a:xfrm>
            <a:off x="0" y="1878649"/>
            <a:ext cx="12192000" cy="1468754"/>
          </a:xfrm>
          <a:prstGeom prst="rect">
            <a:avLst/>
          </a:prstGeom>
          <a:gradFill flip="none" rotWithShape="1">
            <a:gsLst>
              <a:gs pos="49700">
                <a:schemeClr val="accent2"/>
              </a:gs>
              <a:gs pos="0">
                <a:schemeClr val="accent4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60501-E791-8192-D4F2-BC3E6B911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 rot="5400000">
            <a:off x="9961245" y="789941"/>
            <a:ext cx="815340" cy="3646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3208C-0894-1501-E2C0-09C8D31D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5400000">
            <a:off x="1415415" y="789941"/>
            <a:ext cx="815340" cy="364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87E259-84CD-D807-BE27-3D56D92C49EA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7999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687C30-D39D-8BD2-FCB7-8939D9D81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3919715"/>
            <a:ext cx="2430780" cy="2252485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4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600"/>
            </a:lvl2pPr>
            <a:lvl3pPr marL="0" indent="0" algn="ctr">
              <a:spcAft>
                <a:spcPts val="600"/>
              </a:spcAft>
              <a:buFontTx/>
              <a:buNone/>
              <a:defRPr sz="1600"/>
            </a:lvl3pPr>
            <a:lvl4pPr marL="0" indent="0" algn="ctr">
              <a:spcAft>
                <a:spcPts val="600"/>
              </a:spcAft>
              <a:buFontTx/>
              <a:buNone/>
              <a:defRPr sz="1600"/>
            </a:lvl4pPr>
            <a:lvl5pPr marL="0" indent="0" algn="ctr">
              <a:spcAft>
                <a:spcPts val="6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629B85-89AA-B4E7-EC75-D1DFEBA441D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67653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3B7761B-AAF1-9579-F23E-2FD81256C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2340" y="3919715"/>
            <a:ext cx="2430780" cy="2252485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4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600"/>
            </a:lvl2pPr>
            <a:lvl3pPr marL="0" indent="0" algn="ctr">
              <a:spcAft>
                <a:spcPts val="600"/>
              </a:spcAft>
              <a:buFontTx/>
              <a:buNone/>
              <a:defRPr sz="1600"/>
            </a:lvl3pPr>
            <a:lvl4pPr marL="0" indent="0" algn="ctr">
              <a:spcAft>
                <a:spcPts val="600"/>
              </a:spcAft>
              <a:buFontTx/>
              <a:buNone/>
              <a:defRPr sz="1600"/>
            </a:lvl4pPr>
            <a:lvl5pPr marL="0" indent="0" algn="ctr">
              <a:spcAft>
                <a:spcPts val="6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6DE425-89B9-8518-CCCE-AFA3CF962E3B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47307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B4C7C6EC-A583-F0FC-49B9-719AE9973D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8880" y="3919715"/>
            <a:ext cx="2430780" cy="2252485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4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600"/>
            </a:lvl2pPr>
            <a:lvl3pPr marL="0" indent="0" algn="ctr">
              <a:spcAft>
                <a:spcPts val="600"/>
              </a:spcAft>
              <a:buFontTx/>
              <a:buNone/>
              <a:defRPr sz="1600"/>
            </a:lvl3pPr>
            <a:lvl4pPr marL="0" indent="0" algn="ctr">
              <a:spcAft>
                <a:spcPts val="600"/>
              </a:spcAft>
              <a:buFontTx/>
              <a:buNone/>
              <a:defRPr sz="1600"/>
            </a:lvl4pPr>
            <a:lvl5pPr marL="0" indent="0" algn="ctr">
              <a:spcAft>
                <a:spcPts val="6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1DE125-071B-18A8-80D6-46B3D9673509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269618" y="1512888"/>
            <a:ext cx="2042384" cy="2200275"/>
          </a:xfrm>
          <a:custGeom>
            <a:avLst/>
            <a:gdLst>
              <a:gd name="connsiteX0" fmla="*/ 1732928 w 3557226"/>
              <a:gd name="connsiteY0" fmla="*/ 0 h 3832224"/>
              <a:gd name="connsiteX1" fmla="*/ 1778613 w 3557226"/>
              <a:gd name="connsiteY1" fmla="*/ 0 h 3832224"/>
              <a:gd name="connsiteX2" fmla="*/ 1824298 w 3557226"/>
              <a:gd name="connsiteY2" fmla="*/ 0 h 3832224"/>
              <a:gd name="connsiteX3" fmla="*/ 1870427 w 3557226"/>
              <a:gd name="connsiteY3" fmla="*/ 887 h 3832224"/>
              <a:gd name="connsiteX4" fmla="*/ 1915668 w 3557226"/>
              <a:gd name="connsiteY4" fmla="*/ 2218 h 3832224"/>
              <a:gd name="connsiteX5" fmla="*/ 1960023 w 3557226"/>
              <a:gd name="connsiteY5" fmla="*/ 3549 h 3832224"/>
              <a:gd name="connsiteX6" fmla="*/ 2005264 w 3557226"/>
              <a:gd name="connsiteY6" fmla="*/ 5323 h 3832224"/>
              <a:gd name="connsiteX7" fmla="*/ 2049175 w 3557226"/>
              <a:gd name="connsiteY7" fmla="*/ 7984 h 3832224"/>
              <a:gd name="connsiteX8" fmla="*/ 2093530 w 3557226"/>
              <a:gd name="connsiteY8" fmla="*/ 11532 h 3832224"/>
              <a:gd name="connsiteX9" fmla="*/ 2136997 w 3557226"/>
              <a:gd name="connsiteY9" fmla="*/ 15524 h 3832224"/>
              <a:gd name="connsiteX10" fmla="*/ 2180021 w 3557226"/>
              <a:gd name="connsiteY10" fmla="*/ 19516 h 3832224"/>
              <a:gd name="connsiteX11" fmla="*/ 2223488 w 3557226"/>
              <a:gd name="connsiteY11" fmla="*/ 24395 h 3832224"/>
              <a:gd name="connsiteX12" fmla="*/ 2265625 w 3557226"/>
              <a:gd name="connsiteY12" fmla="*/ 29718 h 3832224"/>
              <a:gd name="connsiteX13" fmla="*/ 2307762 w 3557226"/>
              <a:gd name="connsiteY13" fmla="*/ 35040 h 3832224"/>
              <a:gd name="connsiteX14" fmla="*/ 2348568 w 3557226"/>
              <a:gd name="connsiteY14" fmla="*/ 41693 h 3832224"/>
              <a:gd name="connsiteX15" fmla="*/ 2389817 w 3557226"/>
              <a:gd name="connsiteY15" fmla="*/ 48346 h 3832224"/>
              <a:gd name="connsiteX16" fmla="*/ 2431067 w 3557226"/>
              <a:gd name="connsiteY16" fmla="*/ 55887 h 3832224"/>
              <a:gd name="connsiteX17" fmla="*/ 2470986 w 3557226"/>
              <a:gd name="connsiteY17" fmla="*/ 64758 h 3832224"/>
              <a:gd name="connsiteX18" fmla="*/ 2510905 w 3557226"/>
              <a:gd name="connsiteY18" fmla="*/ 72741 h 3832224"/>
              <a:gd name="connsiteX19" fmla="*/ 2549937 w 3557226"/>
              <a:gd name="connsiteY19" fmla="*/ 82056 h 3832224"/>
              <a:gd name="connsiteX20" fmla="*/ 2588082 w 3557226"/>
              <a:gd name="connsiteY20" fmla="*/ 92257 h 3832224"/>
              <a:gd name="connsiteX21" fmla="*/ 2626226 w 3557226"/>
              <a:gd name="connsiteY21" fmla="*/ 102902 h 3832224"/>
              <a:gd name="connsiteX22" fmla="*/ 2663928 w 3557226"/>
              <a:gd name="connsiteY22" fmla="*/ 113991 h 3832224"/>
              <a:gd name="connsiteX23" fmla="*/ 2701185 w 3557226"/>
              <a:gd name="connsiteY23" fmla="*/ 125967 h 3832224"/>
              <a:gd name="connsiteX24" fmla="*/ 2737556 w 3557226"/>
              <a:gd name="connsiteY24" fmla="*/ 138386 h 3832224"/>
              <a:gd name="connsiteX25" fmla="*/ 2773040 w 3557226"/>
              <a:gd name="connsiteY25" fmla="*/ 151692 h 3832224"/>
              <a:gd name="connsiteX26" fmla="*/ 2808080 w 3557226"/>
              <a:gd name="connsiteY26" fmla="*/ 164999 h 3832224"/>
              <a:gd name="connsiteX27" fmla="*/ 2842676 w 3557226"/>
              <a:gd name="connsiteY27" fmla="*/ 179192 h 3832224"/>
              <a:gd name="connsiteX28" fmla="*/ 2876385 w 3557226"/>
              <a:gd name="connsiteY28" fmla="*/ 194716 h 3832224"/>
              <a:gd name="connsiteX29" fmla="*/ 2910095 w 3557226"/>
              <a:gd name="connsiteY29" fmla="*/ 210240 h 3832224"/>
              <a:gd name="connsiteX30" fmla="*/ 2942474 w 3557226"/>
              <a:gd name="connsiteY30" fmla="*/ 226651 h 3832224"/>
              <a:gd name="connsiteX31" fmla="*/ 2974409 w 3557226"/>
              <a:gd name="connsiteY31" fmla="*/ 243950 h 3832224"/>
              <a:gd name="connsiteX32" fmla="*/ 3005900 w 3557226"/>
              <a:gd name="connsiteY32" fmla="*/ 261691 h 3832224"/>
              <a:gd name="connsiteX33" fmla="*/ 3036505 w 3557226"/>
              <a:gd name="connsiteY33" fmla="*/ 280320 h 3832224"/>
              <a:gd name="connsiteX34" fmla="*/ 3066222 w 3557226"/>
              <a:gd name="connsiteY34" fmla="*/ 299393 h 3832224"/>
              <a:gd name="connsiteX35" fmla="*/ 3095053 w 3557226"/>
              <a:gd name="connsiteY35" fmla="*/ 319352 h 3832224"/>
              <a:gd name="connsiteX36" fmla="*/ 3123440 w 3557226"/>
              <a:gd name="connsiteY36" fmla="*/ 340199 h 3832224"/>
              <a:gd name="connsiteX37" fmla="*/ 3150939 w 3557226"/>
              <a:gd name="connsiteY37" fmla="*/ 361045 h 3832224"/>
              <a:gd name="connsiteX38" fmla="*/ 3177996 w 3557226"/>
              <a:gd name="connsiteY38" fmla="*/ 383666 h 3832224"/>
              <a:gd name="connsiteX39" fmla="*/ 3203721 w 3557226"/>
              <a:gd name="connsiteY39" fmla="*/ 407174 h 3832224"/>
              <a:gd name="connsiteX40" fmla="*/ 3229447 w 3557226"/>
              <a:gd name="connsiteY40" fmla="*/ 430682 h 3832224"/>
              <a:gd name="connsiteX41" fmla="*/ 3253398 w 3557226"/>
              <a:gd name="connsiteY41" fmla="*/ 455077 h 3832224"/>
              <a:gd name="connsiteX42" fmla="*/ 3277350 w 3557226"/>
              <a:gd name="connsiteY42" fmla="*/ 480359 h 3832224"/>
              <a:gd name="connsiteX43" fmla="*/ 3299527 w 3557226"/>
              <a:gd name="connsiteY43" fmla="*/ 506084 h 3832224"/>
              <a:gd name="connsiteX44" fmla="*/ 3321704 w 3557226"/>
              <a:gd name="connsiteY44" fmla="*/ 533141 h 3832224"/>
              <a:gd name="connsiteX45" fmla="*/ 3342551 w 3557226"/>
              <a:gd name="connsiteY45" fmla="*/ 560640 h 3832224"/>
              <a:gd name="connsiteX46" fmla="*/ 3362954 w 3557226"/>
              <a:gd name="connsiteY46" fmla="*/ 589914 h 3832224"/>
              <a:gd name="connsiteX47" fmla="*/ 3381583 w 3557226"/>
              <a:gd name="connsiteY47" fmla="*/ 618745 h 3832224"/>
              <a:gd name="connsiteX48" fmla="*/ 3400211 w 3557226"/>
              <a:gd name="connsiteY48" fmla="*/ 648906 h 3832224"/>
              <a:gd name="connsiteX49" fmla="*/ 3417510 w 3557226"/>
              <a:gd name="connsiteY49" fmla="*/ 679954 h 3832224"/>
              <a:gd name="connsiteX50" fmla="*/ 3433921 w 3557226"/>
              <a:gd name="connsiteY50" fmla="*/ 711889 h 3832224"/>
              <a:gd name="connsiteX51" fmla="*/ 3449445 w 3557226"/>
              <a:gd name="connsiteY51" fmla="*/ 744711 h 3832224"/>
              <a:gd name="connsiteX52" fmla="*/ 3464082 w 3557226"/>
              <a:gd name="connsiteY52" fmla="*/ 777977 h 3832224"/>
              <a:gd name="connsiteX53" fmla="*/ 3477388 w 3557226"/>
              <a:gd name="connsiteY53" fmla="*/ 812130 h 3832224"/>
              <a:gd name="connsiteX54" fmla="*/ 3489807 w 3557226"/>
              <a:gd name="connsiteY54" fmla="*/ 848057 h 3832224"/>
              <a:gd name="connsiteX55" fmla="*/ 3501340 w 3557226"/>
              <a:gd name="connsiteY55" fmla="*/ 884428 h 3832224"/>
              <a:gd name="connsiteX56" fmla="*/ 3511985 w 3557226"/>
              <a:gd name="connsiteY56" fmla="*/ 921242 h 3832224"/>
              <a:gd name="connsiteX57" fmla="*/ 3521299 w 3557226"/>
              <a:gd name="connsiteY57" fmla="*/ 958943 h 3832224"/>
              <a:gd name="connsiteX58" fmla="*/ 3529726 w 3557226"/>
              <a:gd name="connsiteY58" fmla="*/ 997975 h 3832224"/>
              <a:gd name="connsiteX59" fmla="*/ 3536823 w 3557226"/>
              <a:gd name="connsiteY59" fmla="*/ 1037894 h 3832224"/>
              <a:gd name="connsiteX60" fmla="*/ 3543033 w 3557226"/>
              <a:gd name="connsiteY60" fmla="*/ 1078257 h 3832224"/>
              <a:gd name="connsiteX61" fmla="*/ 3547912 w 3557226"/>
              <a:gd name="connsiteY61" fmla="*/ 1119950 h 3832224"/>
              <a:gd name="connsiteX62" fmla="*/ 3551904 w 3557226"/>
              <a:gd name="connsiteY62" fmla="*/ 1162530 h 3832224"/>
              <a:gd name="connsiteX63" fmla="*/ 3555008 w 3557226"/>
              <a:gd name="connsiteY63" fmla="*/ 1206441 h 3832224"/>
              <a:gd name="connsiteX64" fmla="*/ 3556339 w 3557226"/>
              <a:gd name="connsiteY64" fmla="*/ 1250796 h 3832224"/>
              <a:gd name="connsiteX65" fmla="*/ 3557226 w 3557226"/>
              <a:gd name="connsiteY65" fmla="*/ 1296924 h 3832224"/>
              <a:gd name="connsiteX66" fmla="*/ 3556339 w 3557226"/>
              <a:gd name="connsiteY66" fmla="*/ 1343053 h 3832224"/>
              <a:gd name="connsiteX67" fmla="*/ 3554565 w 3557226"/>
              <a:gd name="connsiteY67" fmla="*/ 1390512 h 3832224"/>
              <a:gd name="connsiteX68" fmla="*/ 3551017 w 3557226"/>
              <a:gd name="connsiteY68" fmla="*/ 1438415 h 3832224"/>
              <a:gd name="connsiteX69" fmla="*/ 3545694 w 3557226"/>
              <a:gd name="connsiteY69" fmla="*/ 1486761 h 3832224"/>
              <a:gd name="connsiteX70" fmla="*/ 3539484 w 3557226"/>
              <a:gd name="connsiteY70" fmla="*/ 1535995 h 3832224"/>
              <a:gd name="connsiteX71" fmla="*/ 3532388 w 3557226"/>
              <a:gd name="connsiteY71" fmla="*/ 1585672 h 3832224"/>
              <a:gd name="connsiteX72" fmla="*/ 3523517 w 3557226"/>
              <a:gd name="connsiteY72" fmla="*/ 1636236 h 3832224"/>
              <a:gd name="connsiteX73" fmla="*/ 3513315 w 3557226"/>
              <a:gd name="connsiteY73" fmla="*/ 1686800 h 3832224"/>
              <a:gd name="connsiteX74" fmla="*/ 3501783 w 3557226"/>
              <a:gd name="connsiteY74" fmla="*/ 1738694 h 3832224"/>
              <a:gd name="connsiteX75" fmla="*/ 3488920 w 3557226"/>
              <a:gd name="connsiteY75" fmla="*/ 1790146 h 3832224"/>
              <a:gd name="connsiteX76" fmla="*/ 3475614 w 3557226"/>
              <a:gd name="connsiteY76" fmla="*/ 1842484 h 3832224"/>
              <a:gd name="connsiteX77" fmla="*/ 3460090 w 3557226"/>
              <a:gd name="connsiteY77" fmla="*/ 1895266 h 3832224"/>
              <a:gd name="connsiteX78" fmla="*/ 3444566 w 3557226"/>
              <a:gd name="connsiteY78" fmla="*/ 1947604 h 3832224"/>
              <a:gd name="connsiteX79" fmla="*/ 3426824 w 3557226"/>
              <a:gd name="connsiteY79" fmla="*/ 2000386 h 3832224"/>
              <a:gd name="connsiteX80" fmla="*/ 3408639 w 3557226"/>
              <a:gd name="connsiteY80" fmla="*/ 2053611 h 3832224"/>
              <a:gd name="connsiteX81" fmla="*/ 3390010 w 3557226"/>
              <a:gd name="connsiteY81" fmla="*/ 2106836 h 3832224"/>
              <a:gd name="connsiteX82" fmla="*/ 3369607 w 3557226"/>
              <a:gd name="connsiteY82" fmla="*/ 2160062 h 3832224"/>
              <a:gd name="connsiteX83" fmla="*/ 3347873 w 3557226"/>
              <a:gd name="connsiteY83" fmla="*/ 2213287 h 3832224"/>
              <a:gd name="connsiteX84" fmla="*/ 3325696 w 3557226"/>
              <a:gd name="connsiteY84" fmla="*/ 2266512 h 3832224"/>
              <a:gd name="connsiteX85" fmla="*/ 3302632 w 3557226"/>
              <a:gd name="connsiteY85" fmla="*/ 2319294 h 3832224"/>
              <a:gd name="connsiteX86" fmla="*/ 3278680 w 3557226"/>
              <a:gd name="connsiteY86" fmla="*/ 2372519 h 3832224"/>
              <a:gd name="connsiteX87" fmla="*/ 3253398 w 3557226"/>
              <a:gd name="connsiteY87" fmla="*/ 2424858 h 3832224"/>
              <a:gd name="connsiteX88" fmla="*/ 3228116 w 3557226"/>
              <a:gd name="connsiteY88" fmla="*/ 2477639 h 3832224"/>
              <a:gd name="connsiteX89" fmla="*/ 3201504 w 3557226"/>
              <a:gd name="connsiteY89" fmla="*/ 2529978 h 3832224"/>
              <a:gd name="connsiteX90" fmla="*/ 3174004 w 3557226"/>
              <a:gd name="connsiteY90" fmla="*/ 2581872 h 3832224"/>
              <a:gd name="connsiteX91" fmla="*/ 3145617 w 3557226"/>
              <a:gd name="connsiteY91" fmla="*/ 2633767 h 3832224"/>
              <a:gd name="connsiteX92" fmla="*/ 3117230 w 3557226"/>
              <a:gd name="connsiteY92" fmla="*/ 2684331 h 3832224"/>
              <a:gd name="connsiteX93" fmla="*/ 3087513 w 3557226"/>
              <a:gd name="connsiteY93" fmla="*/ 2735782 h 3832224"/>
              <a:gd name="connsiteX94" fmla="*/ 3057352 w 3557226"/>
              <a:gd name="connsiteY94" fmla="*/ 2785459 h 3832224"/>
              <a:gd name="connsiteX95" fmla="*/ 3026303 w 3557226"/>
              <a:gd name="connsiteY95" fmla="*/ 2835580 h 3832224"/>
              <a:gd name="connsiteX96" fmla="*/ 2994368 w 3557226"/>
              <a:gd name="connsiteY96" fmla="*/ 2883926 h 3832224"/>
              <a:gd name="connsiteX97" fmla="*/ 2961990 w 3557226"/>
              <a:gd name="connsiteY97" fmla="*/ 2932272 h 3832224"/>
              <a:gd name="connsiteX98" fmla="*/ 2929611 w 3557226"/>
              <a:gd name="connsiteY98" fmla="*/ 2980175 h 3832224"/>
              <a:gd name="connsiteX99" fmla="*/ 2895901 w 3557226"/>
              <a:gd name="connsiteY99" fmla="*/ 3026747 h 3832224"/>
              <a:gd name="connsiteX100" fmla="*/ 2862192 w 3557226"/>
              <a:gd name="connsiteY100" fmla="*/ 3072432 h 3832224"/>
              <a:gd name="connsiteX101" fmla="*/ 2828039 w 3557226"/>
              <a:gd name="connsiteY101" fmla="*/ 3117674 h 3832224"/>
              <a:gd name="connsiteX102" fmla="*/ 2793443 w 3557226"/>
              <a:gd name="connsiteY102" fmla="*/ 3162472 h 3832224"/>
              <a:gd name="connsiteX103" fmla="*/ 2757516 w 3557226"/>
              <a:gd name="connsiteY103" fmla="*/ 3205496 h 3832224"/>
              <a:gd name="connsiteX104" fmla="*/ 2722476 w 3557226"/>
              <a:gd name="connsiteY104" fmla="*/ 3248076 h 3832224"/>
              <a:gd name="connsiteX105" fmla="*/ 2686105 w 3557226"/>
              <a:gd name="connsiteY105" fmla="*/ 3288882 h 3832224"/>
              <a:gd name="connsiteX106" fmla="*/ 2649734 w 3557226"/>
              <a:gd name="connsiteY106" fmla="*/ 3328801 h 3832224"/>
              <a:gd name="connsiteX107" fmla="*/ 2613364 w 3557226"/>
              <a:gd name="connsiteY107" fmla="*/ 3367833 h 3832224"/>
              <a:gd name="connsiteX108" fmla="*/ 2576106 w 3557226"/>
              <a:gd name="connsiteY108" fmla="*/ 3405534 h 3832224"/>
              <a:gd name="connsiteX109" fmla="*/ 2538848 w 3557226"/>
              <a:gd name="connsiteY109" fmla="*/ 3441905 h 3832224"/>
              <a:gd name="connsiteX110" fmla="*/ 2501147 w 3557226"/>
              <a:gd name="connsiteY110" fmla="*/ 3476945 h 3832224"/>
              <a:gd name="connsiteX111" fmla="*/ 2463446 w 3557226"/>
              <a:gd name="connsiteY111" fmla="*/ 3510654 h 3832224"/>
              <a:gd name="connsiteX112" fmla="*/ 2425744 w 3557226"/>
              <a:gd name="connsiteY112" fmla="*/ 3543033 h 3832224"/>
              <a:gd name="connsiteX113" fmla="*/ 2388043 w 3557226"/>
              <a:gd name="connsiteY113" fmla="*/ 3574081 h 3832224"/>
              <a:gd name="connsiteX114" fmla="*/ 2349455 w 3557226"/>
              <a:gd name="connsiteY114" fmla="*/ 3603799 h 3832224"/>
              <a:gd name="connsiteX115" fmla="*/ 2310866 w 3557226"/>
              <a:gd name="connsiteY115" fmla="*/ 3631298 h 3832224"/>
              <a:gd name="connsiteX116" fmla="*/ 2272722 w 3557226"/>
              <a:gd name="connsiteY116" fmla="*/ 3657468 h 3832224"/>
              <a:gd name="connsiteX117" fmla="*/ 2234133 w 3557226"/>
              <a:gd name="connsiteY117" fmla="*/ 3682750 h 3832224"/>
              <a:gd name="connsiteX118" fmla="*/ 2195545 w 3557226"/>
              <a:gd name="connsiteY118" fmla="*/ 3705370 h 3832224"/>
              <a:gd name="connsiteX119" fmla="*/ 2156956 w 3557226"/>
              <a:gd name="connsiteY119" fmla="*/ 3726217 h 3832224"/>
              <a:gd name="connsiteX120" fmla="*/ 2118812 w 3557226"/>
              <a:gd name="connsiteY120" fmla="*/ 3746177 h 3832224"/>
              <a:gd name="connsiteX121" fmla="*/ 2099739 w 3557226"/>
              <a:gd name="connsiteY121" fmla="*/ 3755491 h 3832224"/>
              <a:gd name="connsiteX122" fmla="*/ 2080223 w 3557226"/>
              <a:gd name="connsiteY122" fmla="*/ 3763475 h 3832224"/>
              <a:gd name="connsiteX123" fmla="*/ 2061151 w 3557226"/>
              <a:gd name="connsiteY123" fmla="*/ 3771459 h 3832224"/>
              <a:gd name="connsiteX124" fmla="*/ 2041635 w 3557226"/>
              <a:gd name="connsiteY124" fmla="*/ 3779442 h 3832224"/>
              <a:gd name="connsiteX125" fmla="*/ 2023006 w 3557226"/>
              <a:gd name="connsiteY125" fmla="*/ 3786539 h 3832224"/>
              <a:gd name="connsiteX126" fmla="*/ 2003934 w 3557226"/>
              <a:gd name="connsiteY126" fmla="*/ 3793192 h 3832224"/>
              <a:gd name="connsiteX127" fmla="*/ 1985305 w 3557226"/>
              <a:gd name="connsiteY127" fmla="*/ 3799402 h 3832224"/>
              <a:gd name="connsiteX128" fmla="*/ 1965345 w 3557226"/>
              <a:gd name="connsiteY128" fmla="*/ 3805168 h 3832224"/>
              <a:gd name="connsiteX129" fmla="*/ 1946717 w 3557226"/>
              <a:gd name="connsiteY129" fmla="*/ 3810047 h 3832224"/>
              <a:gd name="connsiteX130" fmla="*/ 1927644 w 3557226"/>
              <a:gd name="connsiteY130" fmla="*/ 3814482 h 3832224"/>
              <a:gd name="connsiteX131" fmla="*/ 1909015 w 3557226"/>
              <a:gd name="connsiteY131" fmla="*/ 3818918 h 3832224"/>
              <a:gd name="connsiteX132" fmla="*/ 1889943 w 3557226"/>
              <a:gd name="connsiteY132" fmla="*/ 3822023 h 3832224"/>
              <a:gd name="connsiteX133" fmla="*/ 1871758 w 3557226"/>
              <a:gd name="connsiteY133" fmla="*/ 3825571 h 3832224"/>
              <a:gd name="connsiteX134" fmla="*/ 1852685 w 3557226"/>
              <a:gd name="connsiteY134" fmla="*/ 3828232 h 3832224"/>
              <a:gd name="connsiteX135" fmla="*/ 1834056 w 3557226"/>
              <a:gd name="connsiteY135" fmla="*/ 3830006 h 3832224"/>
              <a:gd name="connsiteX136" fmla="*/ 1815871 w 3557226"/>
              <a:gd name="connsiteY136" fmla="*/ 3831337 h 3832224"/>
              <a:gd name="connsiteX137" fmla="*/ 1796799 w 3557226"/>
              <a:gd name="connsiteY137" fmla="*/ 3832224 h 3832224"/>
              <a:gd name="connsiteX138" fmla="*/ 1778613 w 3557226"/>
              <a:gd name="connsiteY138" fmla="*/ 3832224 h 3832224"/>
              <a:gd name="connsiteX139" fmla="*/ 1760428 w 3557226"/>
              <a:gd name="connsiteY139" fmla="*/ 3832224 h 3832224"/>
              <a:gd name="connsiteX140" fmla="*/ 1741355 w 3557226"/>
              <a:gd name="connsiteY140" fmla="*/ 3831337 h 3832224"/>
              <a:gd name="connsiteX141" fmla="*/ 1723170 w 3557226"/>
              <a:gd name="connsiteY141" fmla="*/ 3830006 h 3832224"/>
              <a:gd name="connsiteX142" fmla="*/ 1704541 w 3557226"/>
              <a:gd name="connsiteY142" fmla="*/ 3828232 h 3832224"/>
              <a:gd name="connsiteX143" fmla="*/ 1685469 w 3557226"/>
              <a:gd name="connsiteY143" fmla="*/ 3825571 h 3832224"/>
              <a:gd name="connsiteX144" fmla="*/ 1667284 w 3557226"/>
              <a:gd name="connsiteY144" fmla="*/ 3822023 h 3832224"/>
              <a:gd name="connsiteX145" fmla="*/ 1648211 w 3557226"/>
              <a:gd name="connsiteY145" fmla="*/ 3818918 h 3832224"/>
              <a:gd name="connsiteX146" fmla="*/ 1629582 w 3557226"/>
              <a:gd name="connsiteY146" fmla="*/ 3814482 h 3832224"/>
              <a:gd name="connsiteX147" fmla="*/ 1610510 w 3557226"/>
              <a:gd name="connsiteY147" fmla="*/ 3810047 h 3832224"/>
              <a:gd name="connsiteX148" fmla="*/ 1590994 w 3557226"/>
              <a:gd name="connsiteY148" fmla="*/ 3805168 h 3832224"/>
              <a:gd name="connsiteX149" fmla="*/ 1571922 w 3557226"/>
              <a:gd name="connsiteY149" fmla="*/ 3799402 h 3832224"/>
              <a:gd name="connsiteX150" fmla="*/ 1553293 w 3557226"/>
              <a:gd name="connsiteY150" fmla="*/ 3793192 h 3832224"/>
              <a:gd name="connsiteX151" fmla="*/ 1534220 w 3557226"/>
              <a:gd name="connsiteY151" fmla="*/ 3786539 h 3832224"/>
              <a:gd name="connsiteX152" fmla="*/ 1514704 w 3557226"/>
              <a:gd name="connsiteY152" fmla="*/ 3779442 h 3832224"/>
              <a:gd name="connsiteX153" fmla="*/ 1496075 w 3557226"/>
              <a:gd name="connsiteY153" fmla="*/ 3771459 h 3832224"/>
              <a:gd name="connsiteX154" fmla="*/ 1477003 w 3557226"/>
              <a:gd name="connsiteY154" fmla="*/ 3763475 h 3832224"/>
              <a:gd name="connsiteX155" fmla="*/ 1457487 w 3557226"/>
              <a:gd name="connsiteY155" fmla="*/ 3755491 h 3832224"/>
              <a:gd name="connsiteX156" fmla="*/ 1438415 w 3557226"/>
              <a:gd name="connsiteY156" fmla="*/ 3746177 h 3832224"/>
              <a:gd name="connsiteX157" fmla="*/ 1400270 w 3557226"/>
              <a:gd name="connsiteY157" fmla="*/ 3726217 h 3832224"/>
              <a:gd name="connsiteX158" fmla="*/ 1361681 w 3557226"/>
              <a:gd name="connsiteY158" fmla="*/ 3705370 h 3832224"/>
              <a:gd name="connsiteX159" fmla="*/ 1323093 w 3557226"/>
              <a:gd name="connsiteY159" fmla="*/ 3682750 h 3832224"/>
              <a:gd name="connsiteX160" fmla="*/ 1284505 w 3557226"/>
              <a:gd name="connsiteY160" fmla="*/ 3657468 h 3832224"/>
              <a:gd name="connsiteX161" fmla="*/ 1246360 w 3557226"/>
              <a:gd name="connsiteY161" fmla="*/ 3631298 h 3832224"/>
              <a:gd name="connsiteX162" fmla="*/ 1207771 w 3557226"/>
              <a:gd name="connsiteY162" fmla="*/ 3603799 h 3832224"/>
              <a:gd name="connsiteX163" fmla="*/ 1169183 w 3557226"/>
              <a:gd name="connsiteY163" fmla="*/ 3574081 h 3832224"/>
              <a:gd name="connsiteX164" fmla="*/ 1131482 w 3557226"/>
              <a:gd name="connsiteY164" fmla="*/ 3543033 h 3832224"/>
              <a:gd name="connsiteX165" fmla="*/ 1093781 w 3557226"/>
              <a:gd name="connsiteY165" fmla="*/ 3510654 h 3832224"/>
              <a:gd name="connsiteX166" fmla="*/ 1056079 w 3557226"/>
              <a:gd name="connsiteY166" fmla="*/ 3476945 h 3832224"/>
              <a:gd name="connsiteX167" fmla="*/ 1018378 w 3557226"/>
              <a:gd name="connsiteY167" fmla="*/ 3441905 h 3832224"/>
              <a:gd name="connsiteX168" fmla="*/ 981120 w 3557226"/>
              <a:gd name="connsiteY168" fmla="*/ 3405534 h 3832224"/>
              <a:gd name="connsiteX169" fmla="*/ 943863 w 3557226"/>
              <a:gd name="connsiteY169" fmla="*/ 3367833 h 3832224"/>
              <a:gd name="connsiteX170" fmla="*/ 907492 w 3557226"/>
              <a:gd name="connsiteY170" fmla="*/ 3328801 h 3832224"/>
              <a:gd name="connsiteX171" fmla="*/ 871121 w 3557226"/>
              <a:gd name="connsiteY171" fmla="*/ 3288882 h 3832224"/>
              <a:gd name="connsiteX172" fmla="*/ 834751 w 3557226"/>
              <a:gd name="connsiteY172" fmla="*/ 3248076 h 3832224"/>
              <a:gd name="connsiteX173" fmla="*/ 798824 w 3557226"/>
              <a:gd name="connsiteY173" fmla="*/ 3205496 h 3832224"/>
              <a:gd name="connsiteX174" fmla="*/ 763784 w 3557226"/>
              <a:gd name="connsiteY174" fmla="*/ 3162472 h 3832224"/>
              <a:gd name="connsiteX175" fmla="*/ 729187 w 3557226"/>
              <a:gd name="connsiteY175" fmla="*/ 3117674 h 3832224"/>
              <a:gd name="connsiteX176" fmla="*/ 695034 w 3557226"/>
              <a:gd name="connsiteY176" fmla="*/ 3072432 h 3832224"/>
              <a:gd name="connsiteX177" fmla="*/ 661325 w 3557226"/>
              <a:gd name="connsiteY177" fmla="*/ 3026747 h 3832224"/>
              <a:gd name="connsiteX178" fmla="*/ 627615 w 3557226"/>
              <a:gd name="connsiteY178" fmla="*/ 2980175 h 3832224"/>
              <a:gd name="connsiteX179" fmla="*/ 595237 w 3557226"/>
              <a:gd name="connsiteY179" fmla="*/ 2932272 h 3832224"/>
              <a:gd name="connsiteX180" fmla="*/ 562858 w 3557226"/>
              <a:gd name="connsiteY180" fmla="*/ 2883926 h 3832224"/>
              <a:gd name="connsiteX181" fmla="*/ 530923 w 3557226"/>
              <a:gd name="connsiteY181" fmla="*/ 2835580 h 3832224"/>
              <a:gd name="connsiteX182" fmla="*/ 499875 w 3557226"/>
              <a:gd name="connsiteY182" fmla="*/ 2785459 h 3832224"/>
              <a:gd name="connsiteX183" fmla="*/ 469714 w 3557226"/>
              <a:gd name="connsiteY183" fmla="*/ 2735782 h 3832224"/>
              <a:gd name="connsiteX184" fmla="*/ 439996 w 3557226"/>
              <a:gd name="connsiteY184" fmla="*/ 2684331 h 3832224"/>
              <a:gd name="connsiteX185" fmla="*/ 411609 w 3557226"/>
              <a:gd name="connsiteY185" fmla="*/ 2633767 h 3832224"/>
              <a:gd name="connsiteX186" fmla="*/ 383223 w 3557226"/>
              <a:gd name="connsiteY186" fmla="*/ 2581872 h 3832224"/>
              <a:gd name="connsiteX187" fmla="*/ 355723 w 3557226"/>
              <a:gd name="connsiteY187" fmla="*/ 2529978 h 3832224"/>
              <a:gd name="connsiteX188" fmla="*/ 329110 w 3557226"/>
              <a:gd name="connsiteY188" fmla="*/ 2477639 h 3832224"/>
              <a:gd name="connsiteX189" fmla="*/ 303828 w 3557226"/>
              <a:gd name="connsiteY189" fmla="*/ 2424858 h 3832224"/>
              <a:gd name="connsiteX190" fmla="*/ 278546 w 3557226"/>
              <a:gd name="connsiteY190" fmla="*/ 2372519 h 3832224"/>
              <a:gd name="connsiteX191" fmla="*/ 254595 w 3557226"/>
              <a:gd name="connsiteY191" fmla="*/ 2319294 h 3832224"/>
              <a:gd name="connsiteX192" fmla="*/ 231530 w 3557226"/>
              <a:gd name="connsiteY192" fmla="*/ 2266512 h 3832224"/>
              <a:gd name="connsiteX193" fmla="*/ 209353 w 3557226"/>
              <a:gd name="connsiteY193" fmla="*/ 2213287 h 3832224"/>
              <a:gd name="connsiteX194" fmla="*/ 187619 w 3557226"/>
              <a:gd name="connsiteY194" fmla="*/ 2160062 h 3832224"/>
              <a:gd name="connsiteX195" fmla="*/ 167216 w 3557226"/>
              <a:gd name="connsiteY195" fmla="*/ 2106836 h 3832224"/>
              <a:gd name="connsiteX196" fmla="*/ 148587 w 3557226"/>
              <a:gd name="connsiteY196" fmla="*/ 2053611 h 3832224"/>
              <a:gd name="connsiteX197" fmla="*/ 130402 w 3557226"/>
              <a:gd name="connsiteY197" fmla="*/ 2000386 h 3832224"/>
              <a:gd name="connsiteX198" fmla="*/ 112660 w 3557226"/>
              <a:gd name="connsiteY198" fmla="*/ 1947604 h 3832224"/>
              <a:gd name="connsiteX199" fmla="*/ 96693 w 3557226"/>
              <a:gd name="connsiteY199" fmla="*/ 1895266 h 3832224"/>
              <a:gd name="connsiteX200" fmla="*/ 81612 w 3557226"/>
              <a:gd name="connsiteY200" fmla="*/ 1842484 h 3832224"/>
              <a:gd name="connsiteX201" fmla="*/ 68306 w 3557226"/>
              <a:gd name="connsiteY201" fmla="*/ 1790146 h 3832224"/>
              <a:gd name="connsiteX202" fmla="*/ 55443 w 3557226"/>
              <a:gd name="connsiteY202" fmla="*/ 1738694 h 3832224"/>
              <a:gd name="connsiteX203" fmla="*/ 43911 w 3557226"/>
              <a:gd name="connsiteY203" fmla="*/ 1686800 h 3832224"/>
              <a:gd name="connsiteX204" fmla="*/ 33709 w 3557226"/>
              <a:gd name="connsiteY204" fmla="*/ 1636236 h 3832224"/>
              <a:gd name="connsiteX205" fmla="*/ 24839 w 3557226"/>
              <a:gd name="connsiteY205" fmla="*/ 1585672 h 3832224"/>
              <a:gd name="connsiteX206" fmla="*/ 17742 w 3557226"/>
              <a:gd name="connsiteY206" fmla="*/ 1535995 h 3832224"/>
              <a:gd name="connsiteX207" fmla="*/ 11532 w 3557226"/>
              <a:gd name="connsiteY207" fmla="*/ 1486761 h 3832224"/>
              <a:gd name="connsiteX208" fmla="*/ 6210 w 3557226"/>
              <a:gd name="connsiteY208" fmla="*/ 1438415 h 3832224"/>
              <a:gd name="connsiteX209" fmla="*/ 2661 w 3557226"/>
              <a:gd name="connsiteY209" fmla="*/ 1390512 h 3832224"/>
              <a:gd name="connsiteX210" fmla="*/ 887 w 3557226"/>
              <a:gd name="connsiteY210" fmla="*/ 1343053 h 3832224"/>
              <a:gd name="connsiteX211" fmla="*/ 0 w 3557226"/>
              <a:gd name="connsiteY211" fmla="*/ 1296924 h 3832224"/>
              <a:gd name="connsiteX212" fmla="*/ 887 w 3557226"/>
              <a:gd name="connsiteY212" fmla="*/ 1250796 h 3832224"/>
              <a:gd name="connsiteX213" fmla="*/ 2218 w 3557226"/>
              <a:gd name="connsiteY213" fmla="*/ 1206441 h 3832224"/>
              <a:gd name="connsiteX214" fmla="*/ 5323 w 3557226"/>
              <a:gd name="connsiteY214" fmla="*/ 1162530 h 3832224"/>
              <a:gd name="connsiteX215" fmla="*/ 8871 w 3557226"/>
              <a:gd name="connsiteY215" fmla="*/ 1119950 h 3832224"/>
              <a:gd name="connsiteX216" fmla="*/ 14194 w 3557226"/>
              <a:gd name="connsiteY216" fmla="*/ 1078257 h 3832224"/>
              <a:gd name="connsiteX217" fmla="*/ 20403 w 3557226"/>
              <a:gd name="connsiteY217" fmla="*/ 1037894 h 3832224"/>
              <a:gd name="connsiteX218" fmla="*/ 27500 w 3557226"/>
              <a:gd name="connsiteY218" fmla="*/ 997975 h 3832224"/>
              <a:gd name="connsiteX219" fmla="*/ 35927 w 3557226"/>
              <a:gd name="connsiteY219" fmla="*/ 958943 h 3832224"/>
              <a:gd name="connsiteX220" fmla="*/ 45242 w 3557226"/>
              <a:gd name="connsiteY220" fmla="*/ 921242 h 3832224"/>
              <a:gd name="connsiteX221" fmla="*/ 55887 w 3557226"/>
              <a:gd name="connsiteY221" fmla="*/ 884428 h 3832224"/>
              <a:gd name="connsiteX222" fmla="*/ 67419 w 3557226"/>
              <a:gd name="connsiteY222" fmla="*/ 848057 h 3832224"/>
              <a:gd name="connsiteX223" fmla="*/ 79838 w 3557226"/>
              <a:gd name="connsiteY223" fmla="*/ 812130 h 3832224"/>
              <a:gd name="connsiteX224" fmla="*/ 93144 w 3557226"/>
              <a:gd name="connsiteY224" fmla="*/ 777977 h 3832224"/>
              <a:gd name="connsiteX225" fmla="*/ 107781 w 3557226"/>
              <a:gd name="connsiteY225" fmla="*/ 744711 h 3832224"/>
              <a:gd name="connsiteX226" fmla="*/ 123305 w 3557226"/>
              <a:gd name="connsiteY226" fmla="*/ 711889 h 3832224"/>
              <a:gd name="connsiteX227" fmla="*/ 139717 w 3557226"/>
              <a:gd name="connsiteY227" fmla="*/ 679954 h 3832224"/>
              <a:gd name="connsiteX228" fmla="*/ 157015 w 3557226"/>
              <a:gd name="connsiteY228" fmla="*/ 648906 h 3832224"/>
              <a:gd name="connsiteX229" fmla="*/ 175644 w 3557226"/>
              <a:gd name="connsiteY229" fmla="*/ 618745 h 3832224"/>
              <a:gd name="connsiteX230" fmla="*/ 194273 w 3557226"/>
              <a:gd name="connsiteY230" fmla="*/ 589914 h 3832224"/>
              <a:gd name="connsiteX231" fmla="*/ 214676 w 3557226"/>
              <a:gd name="connsiteY231" fmla="*/ 560640 h 3832224"/>
              <a:gd name="connsiteX232" fmla="*/ 235522 w 3557226"/>
              <a:gd name="connsiteY232" fmla="*/ 533141 h 3832224"/>
              <a:gd name="connsiteX233" fmla="*/ 257256 w 3557226"/>
              <a:gd name="connsiteY233" fmla="*/ 506084 h 3832224"/>
              <a:gd name="connsiteX234" fmla="*/ 279877 w 3557226"/>
              <a:gd name="connsiteY234" fmla="*/ 480359 h 3832224"/>
              <a:gd name="connsiteX235" fmla="*/ 303828 w 3557226"/>
              <a:gd name="connsiteY235" fmla="*/ 455077 h 3832224"/>
              <a:gd name="connsiteX236" fmla="*/ 327779 w 3557226"/>
              <a:gd name="connsiteY236" fmla="*/ 430682 h 3832224"/>
              <a:gd name="connsiteX237" fmla="*/ 353505 w 3557226"/>
              <a:gd name="connsiteY237" fmla="*/ 407174 h 3832224"/>
              <a:gd name="connsiteX238" fmla="*/ 379231 w 3557226"/>
              <a:gd name="connsiteY238" fmla="*/ 383666 h 3832224"/>
              <a:gd name="connsiteX239" fmla="*/ 406287 w 3557226"/>
              <a:gd name="connsiteY239" fmla="*/ 361045 h 3832224"/>
              <a:gd name="connsiteX240" fmla="*/ 433786 w 3557226"/>
              <a:gd name="connsiteY240" fmla="*/ 340199 h 3832224"/>
              <a:gd name="connsiteX241" fmla="*/ 462173 w 3557226"/>
              <a:gd name="connsiteY241" fmla="*/ 319352 h 3832224"/>
              <a:gd name="connsiteX242" fmla="*/ 491004 w 3557226"/>
              <a:gd name="connsiteY242" fmla="*/ 299393 h 3832224"/>
              <a:gd name="connsiteX243" fmla="*/ 520721 w 3557226"/>
              <a:gd name="connsiteY243" fmla="*/ 280320 h 3832224"/>
              <a:gd name="connsiteX244" fmla="*/ 551326 w 3557226"/>
              <a:gd name="connsiteY244" fmla="*/ 261691 h 3832224"/>
              <a:gd name="connsiteX245" fmla="*/ 582374 w 3557226"/>
              <a:gd name="connsiteY245" fmla="*/ 243950 h 3832224"/>
              <a:gd name="connsiteX246" fmla="*/ 614753 w 3557226"/>
              <a:gd name="connsiteY246" fmla="*/ 226651 h 3832224"/>
              <a:gd name="connsiteX247" fmla="*/ 647131 w 3557226"/>
              <a:gd name="connsiteY247" fmla="*/ 210240 h 3832224"/>
              <a:gd name="connsiteX248" fmla="*/ 679954 w 3557226"/>
              <a:gd name="connsiteY248" fmla="*/ 194716 h 3832224"/>
              <a:gd name="connsiteX249" fmla="*/ 714550 w 3557226"/>
              <a:gd name="connsiteY249" fmla="*/ 179192 h 3832224"/>
              <a:gd name="connsiteX250" fmla="*/ 749147 w 3557226"/>
              <a:gd name="connsiteY250" fmla="*/ 164999 h 3832224"/>
              <a:gd name="connsiteX251" fmla="*/ 784187 w 3557226"/>
              <a:gd name="connsiteY251" fmla="*/ 151692 h 3832224"/>
              <a:gd name="connsiteX252" fmla="*/ 819670 w 3557226"/>
              <a:gd name="connsiteY252" fmla="*/ 138386 h 3832224"/>
              <a:gd name="connsiteX253" fmla="*/ 856041 w 3557226"/>
              <a:gd name="connsiteY253" fmla="*/ 125967 h 3832224"/>
              <a:gd name="connsiteX254" fmla="*/ 893299 w 3557226"/>
              <a:gd name="connsiteY254" fmla="*/ 113991 h 3832224"/>
              <a:gd name="connsiteX255" fmla="*/ 930556 w 3557226"/>
              <a:gd name="connsiteY255" fmla="*/ 102902 h 3832224"/>
              <a:gd name="connsiteX256" fmla="*/ 969145 w 3557226"/>
              <a:gd name="connsiteY256" fmla="*/ 92257 h 3832224"/>
              <a:gd name="connsiteX257" fmla="*/ 1007289 w 3557226"/>
              <a:gd name="connsiteY257" fmla="*/ 82056 h 3832224"/>
              <a:gd name="connsiteX258" fmla="*/ 1046321 w 3557226"/>
              <a:gd name="connsiteY258" fmla="*/ 72741 h 3832224"/>
              <a:gd name="connsiteX259" fmla="*/ 1086240 w 3557226"/>
              <a:gd name="connsiteY259" fmla="*/ 64758 h 3832224"/>
              <a:gd name="connsiteX260" fmla="*/ 1126159 w 3557226"/>
              <a:gd name="connsiteY260" fmla="*/ 55887 h 3832224"/>
              <a:gd name="connsiteX261" fmla="*/ 1167409 w 3557226"/>
              <a:gd name="connsiteY261" fmla="*/ 48346 h 3832224"/>
              <a:gd name="connsiteX262" fmla="*/ 1207771 w 3557226"/>
              <a:gd name="connsiteY262" fmla="*/ 41693 h 3832224"/>
              <a:gd name="connsiteX263" fmla="*/ 1249465 w 3557226"/>
              <a:gd name="connsiteY263" fmla="*/ 35040 h 3832224"/>
              <a:gd name="connsiteX264" fmla="*/ 1291601 w 3557226"/>
              <a:gd name="connsiteY264" fmla="*/ 29718 h 3832224"/>
              <a:gd name="connsiteX265" fmla="*/ 1334182 w 3557226"/>
              <a:gd name="connsiteY265" fmla="*/ 24395 h 3832224"/>
              <a:gd name="connsiteX266" fmla="*/ 1377206 w 3557226"/>
              <a:gd name="connsiteY266" fmla="*/ 19516 h 3832224"/>
              <a:gd name="connsiteX267" fmla="*/ 1420229 w 3557226"/>
              <a:gd name="connsiteY267" fmla="*/ 15524 h 3832224"/>
              <a:gd name="connsiteX268" fmla="*/ 1463697 w 3557226"/>
              <a:gd name="connsiteY268" fmla="*/ 11532 h 3832224"/>
              <a:gd name="connsiteX269" fmla="*/ 1508051 w 3557226"/>
              <a:gd name="connsiteY269" fmla="*/ 7984 h 3832224"/>
              <a:gd name="connsiteX270" fmla="*/ 1551962 w 3557226"/>
              <a:gd name="connsiteY270" fmla="*/ 5323 h 3832224"/>
              <a:gd name="connsiteX271" fmla="*/ 1596316 w 3557226"/>
              <a:gd name="connsiteY271" fmla="*/ 3549 h 3832224"/>
              <a:gd name="connsiteX272" fmla="*/ 1641558 w 3557226"/>
              <a:gd name="connsiteY272" fmla="*/ 2218 h 3832224"/>
              <a:gd name="connsiteX273" fmla="*/ 1686799 w 3557226"/>
              <a:gd name="connsiteY273" fmla="*/ 887 h 38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3557226" h="3832224">
                <a:moveTo>
                  <a:pt x="1732928" y="0"/>
                </a:moveTo>
                <a:lnTo>
                  <a:pt x="1778613" y="0"/>
                </a:lnTo>
                <a:lnTo>
                  <a:pt x="1824298" y="0"/>
                </a:lnTo>
                <a:lnTo>
                  <a:pt x="1870427" y="887"/>
                </a:lnTo>
                <a:lnTo>
                  <a:pt x="1915668" y="2218"/>
                </a:lnTo>
                <a:lnTo>
                  <a:pt x="1960023" y="3549"/>
                </a:lnTo>
                <a:lnTo>
                  <a:pt x="2005264" y="5323"/>
                </a:lnTo>
                <a:lnTo>
                  <a:pt x="2049175" y="7984"/>
                </a:lnTo>
                <a:lnTo>
                  <a:pt x="2093530" y="11532"/>
                </a:lnTo>
                <a:lnTo>
                  <a:pt x="2136997" y="15524"/>
                </a:lnTo>
                <a:lnTo>
                  <a:pt x="2180021" y="19516"/>
                </a:lnTo>
                <a:lnTo>
                  <a:pt x="2223488" y="24395"/>
                </a:lnTo>
                <a:lnTo>
                  <a:pt x="2265625" y="29718"/>
                </a:lnTo>
                <a:lnTo>
                  <a:pt x="2307762" y="35040"/>
                </a:lnTo>
                <a:lnTo>
                  <a:pt x="2348568" y="41693"/>
                </a:lnTo>
                <a:lnTo>
                  <a:pt x="2389817" y="48346"/>
                </a:lnTo>
                <a:lnTo>
                  <a:pt x="2431067" y="55887"/>
                </a:lnTo>
                <a:lnTo>
                  <a:pt x="2470986" y="64758"/>
                </a:lnTo>
                <a:lnTo>
                  <a:pt x="2510905" y="72741"/>
                </a:lnTo>
                <a:lnTo>
                  <a:pt x="2549937" y="82056"/>
                </a:lnTo>
                <a:lnTo>
                  <a:pt x="2588082" y="92257"/>
                </a:lnTo>
                <a:lnTo>
                  <a:pt x="2626226" y="102902"/>
                </a:lnTo>
                <a:lnTo>
                  <a:pt x="2663928" y="113991"/>
                </a:lnTo>
                <a:lnTo>
                  <a:pt x="2701185" y="125967"/>
                </a:lnTo>
                <a:lnTo>
                  <a:pt x="2737556" y="138386"/>
                </a:lnTo>
                <a:lnTo>
                  <a:pt x="2773040" y="151692"/>
                </a:lnTo>
                <a:lnTo>
                  <a:pt x="2808080" y="164999"/>
                </a:lnTo>
                <a:lnTo>
                  <a:pt x="2842676" y="179192"/>
                </a:lnTo>
                <a:lnTo>
                  <a:pt x="2876385" y="194716"/>
                </a:lnTo>
                <a:lnTo>
                  <a:pt x="2910095" y="210240"/>
                </a:lnTo>
                <a:lnTo>
                  <a:pt x="2942474" y="226651"/>
                </a:lnTo>
                <a:lnTo>
                  <a:pt x="2974409" y="243950"/>
                </a:lnTo>
                <a:lnTo>
                  <a:pt x="3005900" y="261691"/>
                </a:lnTo>
                <a:lnTo>
                  <a:pt x="3036505" y="280320"/>
                </a:lnTo>
                <a:lnTo>
                  <a:pt x="3066222" y="299393"/>
                </a:lnTo>
                <a:lnTo>
                  <a:pt x="3095053" y="319352"/>
                </a:lnTo>
                <a:lnTo>
                  <a:pt x="3123440" y="340199"/>
                </a:lnTo>
                <a:lnTo>
                  <a:pt x="3150939" y="361045"/>
                </a:lnTo>
                <a:lnTo>
                  <a:pt x="3177996" y="383666"/>
                </a:lnTo>
                <a:lnTo>
                  <a:pt x="3203721" y="407174"/>
                </a:lnTo>
                <a:lnTo>
                  <a:pt x="3229447" y="430682"/>
                </a:lnTo>
                <a:lnTo>
                  <a:pt x="3253398" y="455077"/>
                </a:lnTo>
                <a:lnTo>
                  <a:pt x="3277350" y="480359"/>
                </a:lnTo>
                <a:lnTo>
                  <a:pt x="3299527" y="506084"/>
                </a:lnTo>
                <a:lnTo>
                  <a:pt x="3321704" y="533141"/>
                </a:lnTo>
                <a:lnTo>
                  <a:pt x="3342551" y="560640"/>
                </a:lnTo>
                <a:lnTo>
                  <a:pt x="3362954" y="589914"/>
                </a:lnTo>
                <a:lnTo>
                  <a:pt x="3381583" y="618745"/>
                </a:lnTo>
                <a:lnTo>
                  <a:pt x="3400211" y="648906"/>
                </a:lnTo>
                <a:lnTo>
                  <a:pt x="3417510" y="679954"/>
                </a:lnTo>
                <a:lnTo>
                  <a:pt x="3433921" y="711889"/>
                </a:lnTo>
                <a:lnTo>
                  <a:pt x="3449445" y="744711"/>
                </a:lnTo>
                <a:lnTo>
                  <a:pt x="3464082" y="777977"/>
                </a:lnTo>
                <a:lnTo>
                  <a:pt x="3477388" y="812130"/>
                </a:lnTo>
                <a:lnTo>
                  <a:pt x="3489807" y="848057"/>
                </a:lnTo>
                <a:lnTo>
                  <a:pt x="3501340" y="884428"/>
                </a:lnTo>
                <a:lnTo>
                  <a:pt x="3511985" y="921242"/>
                </a:lnTo>
                <a:lnTo>
                  <a:pt x="3521299" y="958943"/>
                </a:lnTo>
                <a:lnTo>
                  <a:pt x="3529726" y="997975"/>
                </a:lnTo>
                <a:lnTo>
                  <a:pt x="3536823" y="1037894"/>
                </a:lnTo>
                <a:lnTo>
                  <a:pt x="3543033" y="1078257"/>
                </a:lnTo>
                <a:lnTo>
                  <a:pt x="3547912" y="1119950"/>
                </a:lnTo>
                <a:lnTo>
                  <a:pt x="3551904" y="1162530"/>
                </a:lnTo>
                <a:lnTo>
                  <a:pt x="3555008" y="1206441"/>
                </a:lnTo>
                <a:lnTo>
                  <a:pt x="3556339" y="1250796"/>
                </a:lnTo>
                <a:lnTo>
                  <a:pt x="3557226" y="1296924"/>
                </a:lnTo>
                <a:lnTo>
                  <a:pt x="3556339" y="1343053"/>
                </a:lnTo>
                <a:lnTo>
                  <a:pt x="3554565" y="1390512"/>
                </a:lnTo>
                <a:lnTo>
                  <a:pt x="3551017" y="1438415"/>
                </a:lnTo>
                <a:lnTo>
                  <a:pt x="3545694" y="1486761"/>
                </a:lnTo>
                <a:lnTo>
                  <a:pt x="3539484" y="1535995"/>
                </a:lnTo>
                <a:lnTo>
                  <a:pt x="3532388" y="1585672"/>
                </a:lnTo>
                <a:lnTo>
                  <a:pt x="3523517" y="1636236"/>
                </a:lnTo>
                <a:lnTo>
                  <a:pt x="3513315" y="1686800"/>
                </a:lnTo>
                <a:lnTo>
                  <a:pt x="3501783" y="1738694"/>
                </a:lnTo>
                <a:lnTo>
                  <a:pt x="3488920" y="1790146"/>
                </a:lnTo>
                <a:lnTo>
                  <a:pt x="3475614" y="1842484"/>
                </a:lnTo>
                <a:lnTo>
                  <a:pt x="3460090" y="1895266"/>
                </a:lnTo>
                <a:lnTo>
                  <a:pt x="3444566" y="1947604"/>
                </a:lnTo>
                <a:lnTo>
                  <a:pt x="3426824" y="2000386"/>
                </a:lnTo>
                <a:lnTo>
                  <a:pt x="3408639" y="2053611"/>
                </a:lnTo>
                <a:lnTo>
                  <a:pt x="3390010" y="2106836"/>
                </a:lnTo>
                <a:lnTo>
                  <a:pt x="3369607" y="2160062"/>
                </a:lnTo>
                <a:lnTo>
                  <a:pt x="3347873" y="2213287"/>
                </a:lnTo>
                <a:lnTo>
                  <a:pt x="3325696" y="2266512"/>
                </a:lnTo>
                <a:lnTo>
                  <a:pt x="3302632" y="2319294"/>
                </a:lnTo>
                <a:lnTo>
                  <a:pt x="3278680" y="2372519"/>
                </a:lnTo>
                <a:lnTo>
                  <a:pt x="3253398" y="2424858"/>
                </a:lnTo>
                <a:lnTo>
                  <a:pt x="3228116" y="2477639"/>
                </a:lnTo>
                <a:lnTo>
                  <a:pt x="3201504" y="2529978"/>
                </a:lnTo>
                <a:lnTo>
                  <a:pt x="3174004" y="2581872"/>
                </a:lnTo>
                <a:lnTo>
                  <a:pt x="3145617" y="2633767"/>
                </a:lnTo>
                <a:lnTo>
                  <a:pt x="3117230" y="2684331"/>
                </a:lnTo>
                <a:lnTo>
                  <a:pt x="3087513" y="2735782"/>
                </a:lnTo>
                <a:lnTo>
                  <a:pt x="3057352" y="2785459"/>
                </a:lnTo>
                <a:lnTo>
                  <a:pt x="3026303" y="2835580"/>
                </a:lnTo>
                <a:lnTo>
                  <a:pt x="2994368" y="2883926"/>
                </a:lnTo>
                <a:lnTo>
                  <a:pt x="2961990" y="2932272"/>
                </a:lnTo>
                <a:lnTo>
                  <a:pt x="2929611" y="2980175"/>
                </a:lnTo>
                <a:lnTo>
                  <a:pt x="2895901" y="3026747"/>
                </a:lnTo>
                <a:lnTo>
                  <a:pt x="2862192" y="3072432"/>
                </a:lnTo>
                <a:lnTo>
                  <a:pt x="2828039" y="3117674"/>
                </a:lnTo>
                <a:lnTo>
                  <a:pt x="2793443" y="3162472"/>
                </a:lnTo>
                <a:lnTo>
                  <a:pt x="2757516" y="3205496"/>
                </a:lnTo>
                <a:lnTo>
                  <a:pt x="2722476" y="3248076"/>
                </a:lnTo>
                <a:lnTo>
                  <a:pt x="2686105" y="3288882"/>
                </a:lnTo>
                <a:lnTo>
                  <a:pt x="2649734" y="3328801"/>
                </a:lnTo>
                <a:lnTo>
                  <a:pt x="2613364" y="3367833"/>
                </a:lnTo>
                <a:lnTo>
                  <a:pt x="2576106" y="3405534"/>
                </a:lnTo>
                <a:lnTo>
                  <a:pt x="2538848" y="3441905"/>
                </a:lnTo>
                <a:lnTo>
                  <a:pt x="2501147" y="3476945"/>
                </a:lnTo>
                <a:lnTo>
                  <a:pt x="2463446" y="3510654"/>
                </a:lnTo>
                <a:lnTo>
                  <a:pt x="2425744" y="3543033"/>
                </a:lnTo>
                <a:lnTo>
                  <a:pt x="2388043" y="3574081"/>
                </a:lnTo>
                <a:lnTo>
                  <a:pt x="2349455" y="3603799"/>
                </a:lnTo>
                <a:lnTo>
                  <a:pt x="2310866" y="3631298"/>
                </a:lnTo>
                <a:lnTo>
                  <a:pt x="2272722" y="3657468"/>
                </a:lnTo>
                <a:lnTo>
                  <a:pt x="2234133" y="3682750"/>
                </a:lnTo>
                <a:lnTo>
                  <a:pt x="2195545" y="3705370"/>
                </a:lnTo>
                <a:lnTo>
                  <a:pt x="2156956" y="3726217"/>
                </a:lnTo>
                <a:lnTo>
                  <a:pt x="2118812" y="3746177"/>
                </a:lnTo>
                <a:lnTo>
                  <a:pt x="2099739" y="3755491"/>
                </a:lnTo>
                <a:lnTo>
                  <a:pt x="2080223" y="3763475"/>
                </a:lnTo>
                <a:lnTo>
                  <a:pt x="2061151" y="3771459"/>
                </a:lnTo>
                <a:lnTo>
                  <a:pt x="2041635" y="3779442"/>
                </a:lnTo>
                <a:lnTo>
                  <a:pt x="2023006" y="3786539"/>
                </a:lnTo>
                <a:lnTo>
                  <a:pt x="2003934" y="3793192"/>
                </a:lnTo>
                <a:lnTo>
                  <a:pt x="1985305" y="3799402"/>
                </a:lnTo>
                <a:lnTo>
                  <a:pt x="1965345" y="3805168"/>
                </a:lnTo>
                <a:lnTo>
                  <a:pt x="1946717" y="3810047"/>
                </a:lnTo>
                <a:lnTo>
                  <a:pt x="1927644" y="3814482"/>
                </a:lnTo>
                <a:lnTo>
                  <a:pt x="1909015" y="3818918"/>
                </a:lnTo>
                <a:lnTo>
                  <a:pt x="1889943" y="3822023"/>
                </a:lnTo>
                <a:lnTo>
                  <a:pt x="1871758" y="3825571"/>
                </a:lnTo>
                <a:lnTo>
                  <a:pt x="1852685" y="3828232"/>
                </a:lnTo>
                <a:lnTo>
                  <a:pt x="1834056" y="3830006"/>
                </a:lnTo>
                <a:lnTo>
                  <a:pt x="1815871" y="3831337"/>
                </a:lnTo>
                <a:lnTo>
                  <a:pt x="1796799" y="3832224"/>
                </a:lnTo>
                <a:lnTo>
                  <a:pt x="1778613" y="3832224"/>
                </a:lnTo>
                <a:lnTo>
                  <a:pt x="1760428" y="3832224"/>
                </a:lnTo>
                <a:lnTo>
                  <a:pt x="1741355" y="3831337"/>
                </a:lnTo>
                <a:lnTo>
                  <a:pt x="1723170" y="3830006"/>
                </a:lnTo>
                <a:lnTo>
                  <a:pt x="1704541" y="3828232"/>
                </a:lnTo>
                <a:lnTo>
                  <a:pt x="1685469" y="3825571"/>
                </a:lnTo>
                <a:lnTo>
                  <a:pt x="1667284" y="3822023"/>
                </a:lnTo>
                <a:lnTo>
                  <a:pt x="1648211" y="3818918"/>
                </a:lnTo>
                <a:lnTo>
                  <a:pt x="1629582" y="3814482"/>
                </a:lnTo>
                <a:lnTo>
                  <a:pt x="1610510" y="3810047"/>
                </a:lnTo>
                <a:lnTo>
                  <a:pt x="1590994" y="3805168"/>
                </a:lnTo>
                <a:lnTo>
                  <a:pt x="1571922" y="3799402"/>
                </a:lnTo>
                <a:lnTo>
                  <a:pt x="1553293" y="3793192"/>
                </a:lnTo>
                <a:lnTo>
                  <a:pt x="1534220" y="3786539"/>
                </a:lnTo>
                <a:lnTo>
                  <a:pt x="1514704" y="3779442"/>
                </a:lnTo>
                <a:lnTo>
                  <a:pt x="1496075" y="3771459"/>
                </a:lnTo>
                <a:lnTo>
                  <a:pt x="1477003" y="3763475"/>
                </a:lnTo>
                <a:lnTo>
                  <a:pt x="1457487" y="3755491"/>
                </a:lnTo>
                <a:lnTo>
                  <a:pt x="1438415" y="3746177"/>
                </a:lnTo>
                <a:lnTo>
                  <a:pt x="1400270" y="3726217"/>
                </a:lnTo>
                <a:lnTo>
                  <a:pt x="1361681" y="3705370"/>
                </a:lnTo>
                <a:lnTo>
                  <a:pt x="1323093" y="3682750"/>
                </a:lnTo>
                <a:lnTo>
                  <a:pt x="1284505" y="3657468"/>
                </a:lnTo>
                <a:lnTo>
                  <a:pt x="1246360" y="3631298"/>
                </a:lnTo>
                <a:lnTo>
                  <a:pt x="1207771" y="3603799"/>
                </a:lnTo>
                <a:lnTo>
                  <a:pt x="1169183" y="3574081"/>
                </a:lnTo>
                <a:lnTo>
                  <a:pt x="1131482" y="3543033"/>
                </a:lnTo>
                <a:lnTo>
                  <a:pt x="1093781" y="3510654"/>
                </a:lnTo>
                <a:lnTo>
                  <a:pt x="1056079" y="3476945"/>
                </a:lnTo>
                <a:lnTo>
                  <a:pt x="1018378" y="3441905"/>
                </a:lnTo>
                <a:lnTo>
                  <a:pt x="981120" y="3405534"/>
                </a:lnTo>
                <a:lnTo>
                  <a:pt x="943863" y="3367833"/>
                </a:lnTo>
                <a:lnTo>
                  <a:pt x="907492" y="3328801"/>
                </a:lnTo>
                <a:lnTo>
                  <a:pt x="871121" y="3288882"/>
                </a:lnTo>
                <a:lnTo>
                  <a:pt x="834751" y="3248076"/>
                </a:lnTo>
                <a:lnTo>
                  <a:pt x="798824" y="3205496"/>
                </a:lnTo>
                <a:lnTo>
                  <a:pt x="763784" y="3162472"/>
                </a:lnTo>
                <a:lnTo>
                  <a:pt x="729187" y="3117674"/>
                </a:lnTo>
                <a:lnTo>
                  <a:pt x="695034" y="3072432"/>
                </a:lnTo>
                <a:lnTo>
                  <a:pt x="661325" y="3026747"/>
                </a:lnTo>
                <a:lnTo>
                  <a:pt x="627615" y="2980175"/>
                </a:lnTo>
                <a:lnTo>
                  <a:pt x="595237" y="2932272"/>
                </a:lnTo>
                <a:lnTo>
                  <a:pt x="562858" y="2883926"/>
                </a:lnTo>
                <a:lnTo>
                  <a:pt x="530923" y="2835580"/>
                </a:lnTo>
                <a:lnTo>
                  <a:pt x="499875" y="2785459"/>
                </a:lnTo>
                <a:lnTo>
                  <a:pt x="469714" y="2735782"/>
                </a:lnTo>
                <a:lnTo>
                  <a:pt x="439996" y="2684331"/>
                </a:lnTo>
                <a:lnTo>
                  <a:pt x="411609" y="2633767"/>
                </a:lnTo>
                <a:lnTo>
                  <a:pt x="383223" y="2581872"/>
                </a:lnTo>
                <a:lnTo>
                  <a:pt x="355723" y="2529978"/>
                </a:lnTo>
                <a:lnTo>
                  <a:pt x="329110" y="2477639"/>
                </a:lnTo>
                <a:lnTo>
                  <a:pt x="303828" y="2424858"/>
                </a:lnTo>
                <a:lnTo>
                  <a:pt x="278546" y="2372519"/>
                </a:lnTo>
                <a:lnTo>
                  <a:pt x="254595" y="2319294"/>
                </a:lnTo>
                <a:lnTo>
                  <a:pt x="231530" y="2266512"/>
                </a:lnTo>
                <a:lnTo>
                  <a:pt x="209353" y="2213287"/>
                </a:lnTo>
                <a:lnTo>
                  <a:pt x="187619" y="2160062"/>
                </a:lnTo>
                <a:lnTo>
                  <a:pt x="167216" y="2106836"/>
                </a:lnTo>
                <a:lnTo>
                  <a:pt x="148587" y="2053611"/>
                </a:lnTo>
                <a:lnTo>
                  <a:pt x="130402" y="2000386"/>
                </a:lnTo>
                <a:lnTo>
                  <a:pt x="112660" y="1947604"/>
                </a:lnTo>
                <a:lnTo>
                  <a:pt x="96693" y="1895266"/>
                </a:lnTo>
                <a:lnTo>
                  <a:pt x="81612" y="1842484"/>
                </a:lnTo>
                <a:lnTo>
                  <a:pt x="68306" y="1790146"/>
                </a:lnTo>
                <a:lnTo>
                  <a:pt x="55443" y="1738694"/>
                </a:lnTo>
                <a:lnTo>
                  <a:pt x="43911" y="1686800"/>
                </a:lnTo>
                <a:lnTo>
                  <a:pt x="33709" y="1636236"/>
                </a:lnTo>
                <a:lnTo>
                  <a:pt x="24839" y="1585672"/>
                </a:lnTo>
                <a:lnTo>
                  <a:pt x="17742" y="1535995"/>
                </a:lnTo>
                <a:lnTo>
                  <a:pt x="11532" y="1486761"/>
                </a:lnTo>
                <a:lnTo>
                  <a:pt x="6210" y="1438415"/>
                </a:lnTo>
                <a:lnTo>
                  <a:pt x="2661" y="1390512"/>
                </a:lnTo>
                <a:lnTo>
                  <a:pt x="887" y="1343053"/>
                </a:lnTo>
                <a:lnTo>
                  <a:pt x="0" y="1296924"/>
                </a:lnTo>
                <a:lnTo>
                  <a:pt x="887" y="1250796"/>
                </a:lnTo>
                <a:lnTo>
                  <a:pt x="2218" y="1206441"/>
                </a:lnTo>
                <a:lnTo>
                  <a:pt x="5323" y="1162530"/>
                </a:lnTo>
                <a:lnTo>
                  <a:pt x="8871" y="1119950"/>
                </a:lnTo>
                <a:lnTo>
                  <a:pt x="14194" y="1078257"/>
                </a:lnTo>
                <a:lnTo>
                  <a:pt x="20403" y="1037894"/>
                </a:lnTo>
                <a:lnTo>
                  <a:pt x="27500" y="997975"/>
                </a:lnTo>
                <a:lnTo>
                  <a:pt x="35927" y="958943"/>
                </a:lnTo>
                <a:lnTo>
                  <a:pt x="45242" y="921242"/>
                </a:lnTo>
                <a:lnTo>
                  <a:pt x="55887" y="884428"/>
                </a:lnTo>
                <a:lnTo>
                  <a:pt x="67419" y="848057"/>
                </a:lnTo>
                <a:lnTo>
                  <a:pt x="79838" y="812130"/>
                </a:lnTo>
                <a:lnTo>
                  <a:pt x="93144" y="777977"/>
                </a:lnTo>
                <a:lnTo>
                  <a:pt x="107781" y="744711"/>
                </a:lnTo>
                <a:lnTo>
                  <a:pt x="123305" y="711889"/>
                </a:lnTo>
                <a:lnTo>
                  <a:pt x="139717" y="679954"/>
                </a:lnTo>
                <a:lnTo>
                  <a:pt x="157015" y="648906"/>
                </a:lnTo>
                <a:lnTo>
                  <a:pt x="175644" y="618745"/>
                </a:lnTo>
                <a:lnTo>
                  <a:pt x="194273" y="589914"/>
                </a:lnTo>
                <a:lnTo>
                  <a:pt x="214676" y="560640"/>
                </a:lnTo>
                <a:lnTo>
                  <a:pt x="235522" y="533141"/>
                </a:lnTo>
                <a:lnTo>
                  <a:pt x="257256" y="506084"/>
                </a:lnTo>
                <a:lnTo>
                  <a:pt x="279877" y="480359"/>
                </a:lnTo>
                <a:lnTo>
                  <a:pt x="303828" y="455077"/>
                </a:lnTo>
                <a:lnTo>
                  <a:pt x="327779" y="430682"/>
                </a:lnTo>
                <a:lnTo>
                  <a:pt x="353505" y="407174"/>
                </a:lnTo>
                <a:lnTo>
                  <a:pt x="379231" y="383666"/>
                </a:lnTo>
                <a:lnTo>
                  <a:pt x="406287" y="361045"/>
                </a:lnTo>
                <a:lnTo>
                  <a:pt x="433786" y="340199"/>
                </a:lnTo>
                <a:lnTo>
                  <a:pt x="462173" y="319352"/>
                </a:lnTo>
                <a:lnTo>
                  <a:pt x="491004" y="299393"/>
                </a:lnTo>
                <a:lnTo>
                  <a:pt x="520721" y="280320"/>
                </a:lnTo>
                <a:lnTo>
                  <a:pt x="551326" y="261691"/>
                </a:lnTo>
                <a:lnTo>
                  <a:pt x="582374" y="243950"/>
                </a:lnTo>
                <a:lnTo>
                  <a:pt x="614753" y="226651"/>
                </a:lnTo>
                <a:lnTo>
                  <a:pt x="647131" y="210240"/>
                </a:lnTo>
                <a:lnTo>
                  <a:pt x="679954" y="194716"/>
                </a:lnTo>
                <a:lnTo>
                  <a:pt x="714550" y="179192"/>
                </a:lnTo>
                <a:lnTo>
                  <a:pt x="749147" y="164999"/>
                </a:lnTo>
                <a:lnTo>
                  <a:pt x="784187" y="151692"/>
                </a:lnTo>
                <a:lnTo>
                  <a:pt x="819670" y="138386"/>
                </a:lnTo>
                <a:lnTo>
                  <a:pt x="856041" y="125967"/>
                </a:lnTo>
                <a:lnTo>
                  <a:pt x="893299" y="113991"/>
                </a:lnTo>
                <a:lnTo>
                  <a:pt x="930556" y="102902"/>
                </a:lnTo>
                <a:lnTo>
                  <a:pt x="969145" y="92257"/>
                </a:lnTo>
                <a:lnTo>
                  <a:pt x="1007289" y="82056"/>
                </a:lnTo>
                <a:lnTo>
                  <a:pt x="1046321" y="72741"/>
                </a:lnTo>
                <a:lnTo>
                  <a:pt x="1086240" y="64758"/>
                </a:lnTo>
                <a:lnTo>
                  <a:pt x="1126159" y="55887"/>
                </a:lnTo>
                <a:lnTo>
                  <a:pt x="1167409" y="48346"/>
                </a:lnTo>
                <a:lnTo>
                  <a:pt x="1207771" y="41693"/>
                </a:lnTo>
                <a:lnTo>
                  <a:pt x="1249465" y="35040"/>
                </a:lnTo>
                <a:lnTo>
                  <a:pt x="1291601" y="29718"/>
                </a:lnTo>
                <a:lnTo>
                  <a:pt x="1334182" y="24395"/>
                </a:lnTo>
                <a:lnTo>
                  <a:pt x="1377206" y="19516"/>
                </a:lnTo>
                <a:lnTo>
                  <a:pt x="1420229" y="15524"/>
                </a:lnTo>
                <a:lnTo>
                  <a:pt x="1463697" y="11532"/>
                </a:lnTo>
                <a:lnTo>
                  <a:pt x="1508051" y="7984"/>
                </a:lnTo>
                <a:lnTo>
                  <a:pt x="1551962" y="5323"/>
                </a:lnTo>
                <a:lnTo>
                  <a:pt x="1596316" y="3549"/>
                </a:lnTo>
                <a:lnTo>
                  <a:pt x="1641558" y="2218"/>
                </a:lnTo>
                <a:lnTo>
                  <a:pt x="1686799" y="88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D5088-1055-4D2D-75C6-BBCAC6C0DA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5420" y="3919715"/>
            <a:ext cx="2430780" cy="2252485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FontTx/>
              <a:buNone/>
              <a:defRPr sz="2400" b="1">
                <a:latin typeface="+mj-lt"/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600"/>
            </a:lvl2pPr>
            <a:lvl3pPr marL="0" indent="0" algn="ctr">
              <a:spcAft>
                <a:spcPts val="600"/>
              </a:spcAft>
              <a:buFontTx/>
              <a:buNone/>
              <a:defRPr sz="1600"/>
            </a:lvl3pPr>
            <a:lvl4pPr marL="0" indent="0" algn="ctr">
              <a:spcAft>
                <a:spcPts val="600"/>
              </a:spcAft>
              <a:buFontTx/>
              <a:buNone/>
              <a:defRPr sz="1600"/>
            </a:lvl4pPr>
            <a:lvl5pPr marL="0" indent="0" algn="ctr">
              <a:spcAft>
                <a:spcPts val="6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14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ward-look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6D2AE0-9301-0F4B-F3B3-D5D7902C1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accent3">
                  <a:alpha val="34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0C75A0-CCC0-18FA-609C-DF497120E31F}"/>
              </a:ext>
            </a:extLst>
          </p:cNvPr>
          <p:cNvSpPr/>
          <p:nvPr/>
        </p:nvSpPr>
        <p:spPr>
          <a:xfrm>
            <a:off x="8214439" y="372014"/>
            <a:ext cx="3977562" cy="6234264"/>
          </a:xfrm>
          <a:custGeom>
            <a:avLst/>
            <a:gdLst>
              <a:gd name="connsiteX0" fmla="*/ 1729046 w 3977562"/>
              <a:gd name="connsiteY0" fmla="*/ 0 h 6234264"/>
              <a:gd name="connsiteX1" fmla="*/ 1770950 w 3977562"/>
              <a:gd name="connsiteY1" fmla="*/ 826 h 6234264"/>
              <a:gd name="connsiteX2" fmla="*/ 1813321 w 3977562"/>
              <a:gd name="connsiteY2" fmla="*/ 2293 h 6234264"/>
              <a:gd name="connsiteX3" fmla="*/ 1854879 w 3977562"/>
              <a:gd name="connsiteY3" fmla="*/ 5338 h 6234264"/>
              <a:gd name="connsiteX4" fmla="*/ 1895798 w 3977562"/>
              <a:gd name="connsiteY4" fmla="*/ 8851 h 6234264"/>
              <a:gd name="connsiteX5" fmla="*/ 1936543 w 3977562"/>
              <a:gd name="connsiteY5" fmla="*/ 13474 h 6234264"/>
              <a:gd name="connsiteX6" fmla="*/ 1977117 w 3977562"/>
              <a:gd name="connsiteY6" fmla="*/ 19206 h 6234264"/>
              <a:gd name="connsiteX7" fmla="*/ 2017517 w 3977562"/>
              <a:gd name="connsiteY7" fmla="*/ 26047 h 6234264"/>
              <a:gd name="connsiteX8" fmla="*/ 2058856 w 3977562"/>
              <a:gd name="connsiteY8" fmla="*/ 34170 h 6234264"/>
              <a:gd name="connsiteX9" fmla="*/ 2099084 w 3977562"/>
              <a:gd name="connsiteY9" fmla="*/ 42121 h 6234264"/>
              <a:gd name="connsiteX10" fmla="*/ 2138500 w 3977562"/>
              <a:gd name="connsiteY10" fmla="*/ 51649 h 6234264"/>
              <a:gd name="connsiteX11" fmla="*/ 2179025 w 3977562"/>
              <a:gd name="connsiteY11" fmla="*/ 61349 h 6234264"/>
              <a:gd name="connsiteX12" fmla="*/ 2218565 w 3977562"/>
              <a:gd name="connsiteY12" fmla="*/ 73737 h 6234264"/>
              <a:gd name="connsiteX13" fmla="*/ 2257636 w 3977562"/>
              <a:gd name="connsiteY13" fmla="*/ 85483 h 6234264"/>
              <a:gd name="connsiteX14" fmla="*/ 2296832 w 3977562"/>
              <a:gd name="connsiteY14" fmla="*/ 100090 h 6234264"/>
              <a:gd name="connsiteX15" fmla="*/ 2336200 w 3977562"/>
              <a:gd name="connsiteY15" fmla="*/ 113586 h 6234264"/>
              <a:gd name="connsiteX16" fmla="*/ 2374583 w 3977562"/>
              <a:gd name="connsiteY16" fmla="*/ 129770 h 6234264"/>
              <a:gd name="connsiteX17" fmla="*/ 2412966 w 3977562"/>
              <a:gd name="connsiteY17" fmla="*/ 145954 h 6234264"/>
              <a:gd name="connsiteX18" fmla="*/ 2450238 w 3977562"/>
              <a:gd name="connsiteY18" fmla="*/ 161965 h 6234264"/>
              <a:gd name="connsiteX19" fmla="*/ 2488277 w 3977562"/>
              <a:gd name="connsiteY19" fmla="*/ 180367 h 6234264"/>
              <a:gd name="connsiteX20" fmla="*/ 2524564 w 3977562"/>
              <a:gd name="connsiteY20" fmla="*/ 199065 h 6234264"/>
              <a:gd name="connsiteX21" fmla="*/ 2561148 w 3977562"/>
              <a:gd name="connsiteY21" fmla="*/ 219514 h 6234264"/>
              <a:gd name="connsiteX22" fmla="*/ 2597092 w 3977562"/>
              <a:gd name="connsiteY22" fmla="*/ 240431 h 6234264"/>
              <a:gd name="connsiteX23" fmla="*/ 2632864 w 3977562"/>
              <a:gd name="connsiteY23" fmla="*/ 262457 h 6234264"/>
              <a:gd name="connsiteX24" fmla="*/ 2668462 w 3977562"/>
              <a:gd name="connsiteY24" fmla="*/ 285592 h 6234264"/>
              <a:gd name="connsiteX25" fmla="*/ 2703594 w 3977562"/>
              <a:gd name="connsiteY25" fmla="*/ 308086 h 6234264"/>
              <a:gd name="connsiteX26" fmla="*/ 2737099 w 3977562"/>
              <a:gd name="connsiteY26" fmla="*/ 333737 h 6234264"/>
              <a:gd name="connsiteX27" fmla="*/ 2770775 w 3977562"/>
              <a:gd name="connsiteY27" fmla="*/ 358278 h 6234264"/>
              <a:gd name="connsiteX28" fmla="*/ 2803466 w 3977562"/>
              <a:gd name="connsiteY28" fmla="*/ 385506 h 6234264"/>
              <a:gd name="connsiteX29" fmla="*/ 2836330 w 3977562"/>
              <a:gd name="connsiteY29" fmla="*/ 411624 h 6234264"/>
              <a:gd name="connsiteX30" fmla="*/ 2868209 w 3977562"/>
              <a:gd name="connsiteY30" fmla="*/ 440430 h 6234264"/>
              <a:gd name="connsiteX31" fmla="*/ 2899620 w 3977562"/>
              <a:gd name="connsiteY31" fmla="*/ 468595 h 6234264"/>
              <a:gd name="connsiteX32" fmla="*/ 2931153 w 3977562"/>
              <a:gd name="connsiteY32" fmla="*/ 499619 h 6234264"/>
              <a:gd name="connsiteX33" fmla="*/ 2961578 w 3977562"/>
              <a:gd name="connsiteY33" fmla="*/ 530470 h 6234264"/>
              <a:gd name="connsiteX34" fmla="*/ 2990722 w 3977562"/>
              <a:gd name="connsiteY34" fmla="*/ 562259 h 6234264"/>
              <a:gd name="connsiteX35" fmla="*/ 3019226 w 3977562"/>
              <a:gd name="connsiteY35" fmla="*/ 594517 h 6234264"/>
              <a:gd name="connsiteX36" fmla="*/ 3048196 w 3977562"/>
              <a:gd name="connsiteY36" fmla="*/ 627415 h 6234264"/>
              <a:gd name="connsiteX37" fmla="*/ 3074136 w 3977562"/>
              <a:gd name="connsiteY37" fmla="*/ 661546 h 6234264"/>
              <a:gd name="connsiteX38" fmla="*/ 3101653 w 3977562"/>
              <a:gd name="connsiteY38" fmla="*/ 696491 h 6234264"/>
              <a:gd name="connsiteX39" fmla="*/ 3127889 w 3977562"/>
              <a:gd name="connsiteY39" fmla="*/ 732372 h 6234264"/>
              <a:gd name="connsiteX40" fmla="*/ 3152673 w 3977562"/>
              <a:gd name="connsiteY40" fmla="*/ 770299 h 6234264"/>
              <a:gd name="connsiteX41" fmla="*/ 3185544 w 3977562"/>
              <a:gd name="connsiteY41" fmla="*/ 821979 h 6234264"/>
              <a:gd name="connsiteX42" fmla="*/ 3216492 w 3977562"/>
              <a:gd name="connsiteY42" fmla="*/ 875064 h 6234264"/>
              <a:gd name="connsiteX43" fmla="*/ 3246332 w 3977562"/>
              <a:gd name="connsiteY43" fmla="*/ 927976 h 6234264"/>
              <a:gd name="connsiteX44" fmla="*/ 3272968 w 3977562"/>
              <a:gd name="connsiteY44" fmla="*/ 983231 h 6234264"/>
              <a:gd name="connsiteX45" fmla="*/ 3297384 w 3977562"/>
              <a:gd name="connsiteY45" fmla="*/ 1038142 h 6234264"/>
              <a:gd name="connsiteX46" fmla="*/ 3320692 w 3977562"/>
              <a:gd name="connsiteY46" fmla="*/ 1092881 h 6234264"/>
              <a:gd name="connsiteX47" fmla="*/ 3340969 w 3977562"/>
              <a:gd name="connsiteY47" fmla="*/ 1148852 h 6234264"/>
              <a:gd name="connsiteX48" fmla="*/ 3360136 w 3977562"/>
              <a:gd name="connsiteY48" fmla="*/ 1204652 h 6234264"/>
              <a:gd name="connsiteX49" fmla="*/ 3376272 w 3977562"/>
              <a:gd name="connsiteY49" fmla="*/ 1261684 h 6234264"/>
              <a:gd name="connsiteX50" fmla="*/ 3392408 w 3977562"/>
              <a:gd name="connsiteY50" fmla="*/ 1318717 h 6234264"/>
              <a:gd name="connsiteX51" fmla="*/ 3403466 w 3977562"/>
              <a:gd name="connsiteY51" fmla="*/ 1375529 h 6234264"/>
              <a:gd name="connsiteX52" fmla="*/ 3414525 w 3977562"/>
              <a:gd name="connsiteY52" fmla="*/ 1432341 h 6234264"/>
              <a:gd name="connsiteX53" fmla="*/ 3423192 w 3977562"/>
              <a:gd name="connsiteY53" fmla="*/ 1489919 h 6234264"/>
              <a:gd name="connsiteX54" fmla="*/ 3429297 w 3977562"/>
              <a:gd name="connsiteY54" fmla="*/ 1549370 h 6234264"/>
              <a:gd name="connsiteX55" fmla="*/ 3434638 w 3977562"/>
              <a:gd name="connsiteY55" fmla="*/ 1606429 h 6234264"/>
              <a:gd name="connsiteX56" fmla="*/ 3437117 w 3977562"/>
              <a:gd name="connsiteY56" fmla="*/ 1663614 h 6234264"/>
              <a:gd name="connsiteX57" fmla="*/ 3438330 w 3977562"/>
              <a:gd name="connsiteY57" fmla="*/ 1681410 h 6234264"/>
              <a:gd name="connsiteX58" fmla="*/ 3439247 w 3977562"/>
              <a:gd name="connsiteY58" fmla="*/ 1697456 h 6234264"/>
              <a:gd name="connsiteX59" fmla="*/ 3441913 w 3977562"/>
              <a:gd name="connsiteY59" fmla="*/ 1713207 h 6234264"/>
              <a:gd name="connsiteX60" fmla="*/ 3444408 w 3977562"/>
              <a:gd name="connsiteY60" fmla="*/ 1730065 h 6234264"/>
              <a:gd name="connsiteX61" fmla="*/ 3448356 w 3977562"/>
              <a:gd name="connsiteY61" fmla="*/ 1744878 h 6234264"/>
              <a:gd name="connsiteX62" fmla="*/ 3453708 w 3977562"/>
              <a:gd name="connsiteY62" fmla="*/ 1761613 h 6234264"/>
              <a:gd name="connsiteX63" fmla="*/ 3464464 w 3977562"/>
              <a:gd name="connsiteY63" fmla="*/ 1791115 h 6234264"/>
              <a:gd name="connsiteX64" fmla="*/ 3478249 w 3977562"/>
              <a:gd name="connsiteY64" fmla="*/ 1819383 h 6234264"/>
              <a:gd name="connsiteX65" fmla="*/ 3493786 w 3977562"/>
              <a:gd name="connsiteY65" fmla="*/ 1847355 h 6234264"/>
              <a:gd name="connsiteX66" fmla="*/ 3512526 w 3977562"/>
              <a:gd name="connsiteY66" fmla="*/ 1872984 h 6234264"/>
              <a:gd name="connsiteX67" fmla="*/ 3533188 w 3977562"/>
              <a:gd name="connsiteY67" fmla="*/ 1897209 h 6234264"/>
              <a:gd name="connsiteX68" fmla="*/ 3555305 w 3977562"/>
              <a:gd name="connsiteY68" fmla="*/ 1919386 h 6234264"/>
              <a:gd name="connsiteX69" fmla="*/ 3579983 w 3977562"/>
              <a:gd name="connsiteY69" fmla="*/ 1939690 h 6234264"/>
              <a:gd name="connsiteX70" fmla="*/ 3606289 w 3977562"/>
              <a:gd name="connsiteY70" fmla="*/ 1956838 h 6234264"/>
              <a:gd name="connsiteX71" fmla="*/ 3634515 w 3977562"/>
              <a:gd name="connsiteY71" fmla="*/ 1972581 h 6234264"/>
              <a:gd name="connsiteX72" fmla="*/ 3663260 w 3977562"/>
              <a:gd name="connsiteY72" fmla="*/ 1984995 h 6234264"/>
              <a:gd name="connsiteX73" fmla="*/ 3678273 w 3977562"/>
              <a:gd name="connsiteY73" fmla="*/ 1990736 h 6234264"/>
              <a:gd name="connsiteX74" fmla="*/ 3693926 w 3977562"/>
              <a:gd name="connsiteY74" fmla="*/ 1996005 h 6234264"/>
              <a:gd name="connsiteX75" fmla="*/ 3708642 w 3977562"/>
              <a:gd name="connsiteY75" fmla="*/ 1999994 h 6234264"/>
              <a:gd name="connsiteX76" fmla="*/ 3725109 w 3977562"/>
              <a:gd name="connsiteY76" fmla="*/ 2003687 h 6234264"/>
              <a:gd name="connsiteX77" fmla="*/ 3741107 w 3977562"/>
              <a:gd name="connsiteY77" fmla="*/ 2006740 h 6234264"/>
              <a:gd name="connsiteX78" fmla="*/ 3757917 w 3977562"/>
              <a:gd name="connsiteY78" fmla="*/ 2008213 h 6234264"/>
              <a:gd name="connsiteX79" fmla="*/ 3815941 w 3977562"/>
              <a:gd name="connsiteY79" fmla="*/ 2014951 h 6234264"/>
              <a:gd name="connsiteX80" fmla="*/ 3874436 w 3977562"/>
              <a:gd name="connsiteY80" fmla="*/ 2022330 h 6234264"/>
              <a:gd name="connsiteX81" fmla="*/ 3931475 w 3977562"/>
              <a:gd name="connsiteY81" fmla="*/ 2031754 h 6234264"/>
              <a:gd name="connsiteX82" fmla="*/ 3977562 w 3977562"/>
              <a:gd name="connsiteY82" fmla="*/ 2040292 h 6234264"/>
              <a:gd name="connsiteX83" fmla="*/ 3977561 w 3977562"/>
              <a:gd name="connsiteY83" fmla="*/ 6192436 h 6234264"/>
              <a:gd name="connsiteX84" fmla="*/ 3930994 w 3977562"/>
              <a:gd name="connsiteY84" fmla="*/ 6201308 h 6234264"/>
              <a:gd name="connsiteX85" fmla="*/ 3880244 w 3977562"/>
              <a:gd name="connsiteY85" fmla="*/ 6209900 h 6234264"/>
              <a:gd name="connsiteX86" fmla="*/ 3829198 w 3977562"/>
              <a:gd name="connsiteY86" fmla="*/ 6216741 h 6234264"/>
              <a:gd name="connsiteX87" fmla="*/ 3777684 w 3977562"/>
              <a:gd name="connsiteY87" fmla="*/ 6222942 h 6234264"/>
              <a:gd name="connsiteX88" fmla="*/ 3726343 w 3977562"/>
              <a:gd name="connsiteY88" fmla="*/ 6228034 h 6234264"/>
              <a:gd name="connsiteX89" fmla="*/ 3675345 w 3977562"/>
              <a:gd name="connsiteY89" fmla="*/ 6230908 h 6234264"/>
              <a:gd name="connsiteX90" fmla="*/ 3623880 w 3977562"/>
              <a:gd name="connsiteY90" fmla="*/ 6233140 h 6234264"/>
              <a:gd name="connsiteX91" fmla="*/ 3572586 w 3977562"/>
              <a:gd name="connsiteY91" fmla="*/ 6234264 h 6234264"/>
              <a:gd name="connsiteX92" fmla="*/ 3521636 w 3977562"/>
              <a:gd name="connsiteY92" fmla="*/ 6233168 h 6234264"/>
              <a:gd name="connsiteX93" fmla="*/ 3470218 w 3977562"/>
              <a:gd name="connsiteY93" fmla="*/ 6231432 h 6234264"/>
              <a:gd name="connsiteX94" fmla="*/ 3420082 w 3977562"/>
              <a:gd name="connsiteY94" fmla="*/ 6228759 h 6234264"/>
              <a:gd name="connsiteX95" fmla="*/ 3368368 w 3977562"/>
              <a:gd name="connsiteY95" fmla="*/ 6225274 h 6234264"/>
              <a:gd name="connsiteX96" fmla="*/ 3318749 w 3977562"/>
              <a:gd name="connsiteY96" fmla="*/ 6219273 h 6234264"/>
              <a:gd name="connsiteX97" fmla="*/ 3266911 w 3977562"/>
              <a:gd name="connsiteY97" fmla="*/ 6212928 h 6234264"/>
              <a:gd name="connsiteX98" fmla="*/ 3217464 w 3977562"/>
              <a:gd name="connsiteY98" fmla="*/ 6205818 h 6234264"/>
              <a:gd name="connsiteX99" fmla="*/ 3166612 w 3977562"/>
              <a:gd name="connsiteY99" fmla="*/ 6196785 h 6234264"/>
              <a:gd name="connsiteX100" fmla="*/ 3116571 w 3977562"/>
              <a:gd name="connsiteY100" fmla="*/ 6186176 h 6234264"/>
              <a:gd name="connsiteX101" fmla="*/ 3067173 w 3977562"/>
              <a:gd name="connsiteY101" fmla="*/ 6175097 h 6234264"/>
              <a:gd name="connsiteX102" fmla="*/ 3018586 w 3977562"/>
              <a:gd name="connsiteY102" fmla="*/ 6162441 h 6234264"/>
              <a:gd name="connsiteX103" fmla="*/ 2968422 w 3977562"/>
              <a:gd name="connsiteY103" fmla="*/ 6148972 h 6234264"/>
              <a:gd name="connsiteX104" fmla="*/ 2920180 w 3977562"/>
              <a:gd name="connsiteY104" fmla="*/ 6134097 h 6234264"/>
              <a:gd name="connsiteX105" fmla="*/ 2871642 w 3977562"/>
              <a:gd name="connsiteY105" fmla="*/ 6117474 h 6234264"/>
              <a:gd name="connsiteX106" fmla="*/ 2824214 w 3977562"/>
              <a:gd name="connsiteY106" fmla="*/ 6101021 h 6234264"/>
              <a:gd name="connsiteX107" fmla="*/ 2775849 w 3977562"/>
              <a:gd name="connsiteY107" fmla="*/ 6083287 h 6234264"/>
              <a:gd name="connsiteX108" fmla="*/ 2729109 w 3977562"/>
              <a:gd name="connsiteY108" fmla="*/ 6062397 h 6234264"/>
              <a:gd name="connsiteX109" fmla="*/ 2681728 w 3977562"/>
              <a:gd name="connsiteY109" fmla="*/ 6041977 h 6234264"/>
              <a:gd name="connsiteX110" fmla="*/ 2635160 w 3977562"/>
              <a:gd name="connsiteY110" fmla="*/ 6019978 h 6234264"/>
              <a:gd name="connsiteX111" fmla="*/ 2589875 w 3977562"/>
              <a:gd name="connsiteY111" fmla="*/ 5997043 h 6234264"/>
              <a:gd name="connsiteX112" fmla="*/ 2544293 w 3977562"/>
              <a:gd name="connsiteY112" fmla="*/ 5972358 h 6234264"/>
              <a:gd name="connsiteX113" fmla="*/ 2500461 w 3977562"/>
              <a:gd name="connsiteY113" fmla="*/ 5947375 h 6234264"/>
              <a:gd name="connsiteX114" fmla="*/ 2455222 w 3977562"/>
              <a:gd name="connsiteY114" fmla="*/ 5920471 h 6234264"/>
              <a:gd name="connsiteX115" fmla="*/ 2411734 w 3977562"/>
              <a:gd name="connsiteY115" fmla="*/ 5893271 h 6234264"/>
              <a:gd name="connsiteX116" fmla="*/ 2368888 w 3977562"/>
              <a:gd name="connsiteY116" fmla="*/ 5865602 h 6234264"/>
              <a:gd name="connsiteX117" fmla="*/ 2327025 w 3977562"/>
              <a:gd name="connsiteY117" fmla="*/ 5835248 h 6234264"/>
              <a:gd name="connsiteX118" fmla="*/ 2284696 w 3977562"/>
              <a:gd name="connsiteY118" fmla="*/ 5804251 h 6234264"/>
              <a:gd name="connsiteX119" fmla="*/ 2243819 w 3977562"/>
              <a:gd name="connsiteY119" fmla="*/ 5771208 h 6234264"/>
              <a:gd name="connsiteX120" fmla="*/ 2203410 w 3977562"/>
              <a:gd name="connsiteY120" fmla="*/ 5738806 h 6234264"/>
              <a:gd name="connsiteX121" fmla="*/ 2163643 w 3977562"/>
              <a:gd name="connsiteY121" fmla="*/ 5705936 h 6234264"/>
              <a:gd name="connsiteX122" fmla="*/ 2125501 w 3977562"/>
              <a:gd name="connsiteY122" fmla="*/ 5669909 h 6234264"/>
              <a:gd name="connsiteX123" fmla="*/ 2086423 w 3977562"/>
              <a:gd name="connsiteY123" fmla="*/ 5632602 h 6234264"/>
              <a:gd name="connsiteX124" fmla="*/ 2049562 w 3977562"/>
              <a:gd name="connsiteY124" fmla="*/ 5595639 h 6234264"/>
              <a:gd name="connsiteX125" fmla="*/ 2012876 w 3977562"/>
              <a:gd name="connsiteY125" fmla="*/ 5557567 h 6234264"/>
              <a:gd name="connsiteX126" fmla="*/ 1977173 w 3977562"/>
              <a:gd name="connsiteY126" fmla="*/ 5516808 h 6234264"/>
              <a:gd name="connsiteX127" fmla="*/ 1941939 w 3977562"/>
              <a:gd name="connsiteY127" fmla="*/ 5476690 h 6234264"/>
              <a:gd name="connsiteX128" fmla="*/ 1908158 w 3977562"/>
              <a:gd name="connsiteY128" fmla="*/ 5434524 h 6234264"/>
              <a:gd name="connsiteX129" fmla="*/ 1875018 w 3977562"/>
              <a:gd name="connsiteY129" fmla="*/ 5391891 h 6234264"/>
              <a:gd name="connsiteX130" fmla="*/ 1843161 w 3977562"/>
              <a:gd name="connsiteY130" fmla="*/ 5348322 h 6234264"/>
              <a:gd name="connsiteX131" fmla="*/ 1812116 w 3977562"/>
              <a:gd name="connsiteY131" fmla="*/ 5303173 h 6234264"/>
              <a:gd name="connsiteX132" fmla="*/ 1781243 w 3977562"/>
              <a:gd name="connsiteY132" fmla="*/ 5256916 h 6234264"/>
              <a:gd name="connsiteX133" fmla="*/ 1754289 w 3977562"/>
              <a:gd name="connsiteY133" fmla="*/ 5214676 h 6234264"/>
              <a:gd name="connsiteX134" fmla="*/ 1728619 w 3977562"/>
              <a:gd name="connsiteY134" fmla="*/ 5171499 h 6234264"/>
              <a:gd name="connsiteX135" fmla="*/ 1703760 w 3977562"/>
              <a:gd name="connsiteY135" fmla="*/ 5126743 h 6234264"/>
              <a:gd name="connsiteX136" fmla="*/ 1680480 w 3977562"/>
              <a:gd name="connsiteY136" fmla="*/ 5082801 h 6234264"/>
              <a:gd name="connsiteX137" fmla="*/ 1658949 w 3977562"/>
              <a:gd name="connsiteY137" fmla="*/ 5038562 h 6234264"/>
              <a:gd name="connsiteX138" fmla="*/ 1638232 w 3977562"/>
              <a:gd name="connsiteY138" fmla="*/ 4992746 h 6234264"/>
              <a:gd name="connsiteX139" fmla="*/ 1618156 w 3977562"/>
              <a:gd name="connsiteY139" fmla="*/ 4946461 h 6234264"/>
              <a:gd name="connsiteX140" fmla="*/ 1599016 w 3977562"/>
              <a:gd name="connsiteY140" fmla="*/ 4901458 h 6234264"/>
              <a:gd name="connsiteX141" fmla="*/ 1582266 w 3977562"/>
              <a:gd name="connsiteY141" fmla="*/ 4855690 h 6234264"/>
              <a:gd name="connsiteX142" fmla="*/ 1565048 w 3977562"/>
              <a:gd name="connsiteY142" fmla="*/ 4809281 h 6234264"/>
              <a:gd name="connsiteX143" fmla="*/ 1548940 w 3977562"/>
              <a:gd name="connsiteY143" fmla="*/ 4763044 h 6234264"/>
              <a:gd name="connsiteX144" fmla="*/ 1535050 w 3977562"/>
              <a:gd name="connsiteY144" fmla="*/ 4717152 h 6234264"/>
              <a:gd name="connsiteX145" fmla="*/ 1522442 w 3977562"/>
              <a:gd name="connsiteY145" fmla="*/ 4670323 h 6234264"/>
              <a:gd name="connsiteX146" fmla="*/ 1509833 w 3977562"/>
              <a:gd name="connsiteY146" fmla="*/ 4623494 h 6234264"/>
              <a:gd name="connsiteX147" fmla="*/ 1498038 w 3977562"/>
              <a:gd name="connsiteY147" fmla="*/ 4575087 h 6234264"/>
              <a:gd name="connsiteX148" fmla="*/ 1488757 w 3977562"/>
              <a:gd name="connsiteY148" fmla="*/ 4528776 h 6234264"/>
              <a:gd name="connsiteX149" fmla="*/ 1479649 w 3977562"/>
              <a:gd name="connsiteY149" fmla="*/ 4481353 h 6234264"/>
              <a:gd name="connsiteX150" fmla="*/ 1472292 w 3977562"/>
              <a:gd name="connsiteY150" fmla="*/ 4433635 h 6234264"/>
              <a:gd name="connsiteX151" fmla="*/ 1465401 w 3977562"/>
              <a:gd name="connsiteY151" fmla="*/ 4386558 h 6234264"/>
              <a:gd name="connsiteX152" fmla="*/ 1460434 w 3977562"/>
              <a:gd name="connsiteY152" fmla="*/ 4338076 h 6234264"/>
              <a:gd name="connsiteX153" fmla="*/ 1455935 w 3977562"/>
              <a:gd name="connsiteY153" fmla="*/ 4290234 h 6234264"/>
              <a:gd name="connsiteX154" fmla="*/ 1451903 w 3977562"/>
              <a:gd name="connsiteY154" fmla="*/ 4243032 h 6234264"/>
              <a:gd name="connsiteX155" fmla="*/ 1450264 w 3977562"/>
              <a:gd name="connsiteY155" fmla="*/ 4195066 h 6234264"/>
              <a:gd name="connsiteX156" fmla="*/ 1449092 w 3977562"/>
              <a:gd name="connsiteY156" fmla="*/ 4147741 h 6234264"/>
              <a:gd name="connsiteX157" fmla="*/ 1449670 w 3977562"/>
              <a:gd name="connsiteY157" fmla="*/ 4100120 h 6234264"/>
              <a:gd name="connsiteX158" fmla="*/ 1449609 w 3977562"/>
              <a:gd name="connsiteY158" fmla="*/ 4052966 h 6234264"/>
              <a:gd name="connsiteX159" fmla="*/ 1452108 w 3977562"/>
              <a:gd name="connsiteY159" fmla="*/ 4003940 h 6234264"/>
              <a:gd name="connsiteX160" fmla="*/ 1456484 w 3977562"/>
              <a:gd name="connsiteY160" fmla="*/ 3957476 h 6234264"/>
              <a:gd name="connsiteX161" fmla="*/ 1458813 w 3977562"/>
              <a:gd name="connsiteY161" fmla="*/ 3909558 h 6234264"/>
              <a:gd name="connsiteX162" fmla="*/ 1464936 w 3977562"/>
              <a:gd name="connsiteY162" fmla="*/ 3862797 h 6234264"/>
              <a:gd name="connsiteX163" fmla="*/ 1471061 w 3977562"/>
              <a:gd name="connsiteY163" fmla="*/ 3816037 h 6234264"/>
              <a:gd name="connsiteX164" fmla="*/ 1478295 w 3977562"/>
              <a:gd name="connsiteY164" fmla="*/ 3769450 h 6234264"/>
              <a:gd name="connsiteX165" fmla="*/ 1481052 w 3977562"/>
              <a:gd name="connsiteY165" fmla="*/ 3751701 h 6234264"/>
              <a:gd name="connsiteX166" fmla="*/ 1482993 w 3977562"/>
              <a:gd name="connsiteY166" fmla="*/ 3735531 h 6234264"/>
              <a:gd name="connsiteX167" fmla="*/ 1484000 w 3977562"/>
              <a:gd name="connsiteY167" fmla="*/ 3718080 h 6234264"/>
              <a:gd name="connsiteX168" fmla="*/ 1483725 w 3977562"/>
              <a:gd name="connsiteY168" fmla="*/ 3701565 h 6234264"/>
              <a:gd name="connsiteX169" fmla="*/ 1482808 w 3977562"/>
              <a:gd name="connsiteY169" fmla="*/ 3685519 h 6234264"/>
              <a:gd name="connsiteX170" fmla="*/ 1481892 w 3977562"/>
              <a:gd name="connsiteY170" fmla="*/ 3669473 h 6234264"/>
              <a:gd name="connsiteX171" fmla="*/ 1478756 w 3977562"/>
              <a:gd name="connsiteY171" fmla="*/ 3653082 h 6234264"/>
              <a:gd name="connsiteX172" fmla="*/ 1476090 w 3977562"/>
              <a:gd name="connsiteY172" fmla="*/ 3637333 h 6234264"/>
              <a:gd name="connsiteX173" fmla="*/ 1469008 w 3977562"/>
              <a:gd name="connsiteY173" fmla="*/ 3606129 h 6234264"/>
              <a:gd name="connsiteX174" fmla="*/ 1457142 w 3977562"/>
              <a:gd name="connsiteY174" fmla="*/ 3576455 h 6234264"/>
              <a:gd name="connsiteX175" fmla="*/ 1445747 w 3977562"/>
              <a:gd name="connsiteY175" fmla="*/ 3547422 h 6234264"/>
              <a:gd name="connsiteX176" fmla="*/ 1429101 w 3977562"/>
              <a:gd name="connsiteY176" fmla="*/ 3519278 h 6234264"/>
              <a:gd name="connsiteX177" fmla="*/ 1412580 w 3977562"/>
              <a:gd name="connsiteY177" fmla="*/ 3493993 h 6234264"/>
              <a:gd name="connsiteX178" fmla="*/ 1391917 w 3977562"/>
              <a:gd name="connsiteY178" fmla="*/ 3469769 h 6234264"/>
              <a:gd name="connsiteX179" fmla="*/ 1368865 w 3977562"/>
              <a:gd name="connsiteY179" fmla="*/ 3446310 h 6234264"/>
              <a:gd name="connsiteX180" fmla="*/ 1344655 w 3977562"/>
              <a:gd name="connsiteY180" fmla="*/ 3426647 h 6234264"/>
              <a:gd name="connsiteX181" fmla="*/ 1331440 w 3977562"/>
              <a:gd name="connsiteY181" fmla="*/ 3416643 h 6234264"/>
              <a:gd name="connsiteX182" fmla="*/ 1318693 w 3977562"/>
              <a:gd name="connsiteY182" fmla="*/ 3407280 h 6234264"/>
              <a:gd name="connsiteX183" fmla="*/ 1304494 w 3977562"/>
              <a:gd name="connsiteY183" fmla="*/ 3399963 h 6234264"/>
              <a:gd name="connsiteX184" fmla="*/ 1290466 w 3977562"/>
              <a:gd name="connsiteY184" fmla="*/ 3391538 h 6234264"/>
              <a:gd name="connsiteX185" fmla="*/ 1274518 w 3977562"/>
              <a:gd name="connsiteY185" fmla="*/ 3384517 h 6234264"/>
              <a:gd name="connsiteX186" fmla="*/ 1260318 w 3977562"/>
              <a:gd name="connsiteY186" fmla="*/ 3377200 h 6234264"/>
              <a:gd name="connsiteX187" fmla="*/ 1244023 w 3977562"/>
              <a:gd name="connsiteY187" fmla="*/ 3372398 h 6234264"/>
              <a:gd name="connsiteX188" fmla="*/ 1228370 w 3977562"/>
              <a:gd name="connsiteY188" fmla="*/ 3367127 h 6234264"/>
              <a:gd name="connsiteX189" fmla="*/ 1193095 w 3977562"/>
              <a:gd name="connsiteY189" fmla="*/ 3356539 h 6234264"/>
              <a:gd name="connsiteX190" fmla="*/ 1159101 w 3977562"/>
              <a:gd name="connsiteY190" fmla="*/ 3345012 h 6234264"/>
              <a:gd name="connsiteX191" fmla="*/ 1124170 w 3977562"/>
              <a:gd name="connsiteY191" fmla="*/ 3332205 h 6234264"/>
              <a:gd name="connsiteX192" fmla="*/ 1089880 w 3977562"/>
              <a:gd name="connsiteY192" fmla="*/ 3318929 h 6234264"/>
              <a:gd name="connsiteX193" fmla="*/ 1056058 w 3977562"/>
              <a:gd name="connsiteY193" fmla="*/ 3306293 h 6234264"/>
              <a:gd name="connsiteX194" fmla="*/ 1022581 w 3977562"/>
              <a:gd name="connsiteY194" fmla="*/ 3291439 h 6234264"/>
              <a:gd name="connsiteX195" fmla="*/ 988636 w 3977562"/>
              <a:gd name="connsiteY195" fmla="*/ 3275944 h 6234264"/>
              <a:gd name="connsiteX196" fmla="*/ 955799 w 3977562"/>
              <a:gd name="connsiteY196" fmla="*/ 3260621 h 6234264"/>
              <a:gd name="connsiteX197" fmla="*/ 922495 w 3977562"/>
              <a:gd name="connsiteY197" fmla="*/ 3244659 h 6234264"/>
              <a:gd name="connsiteX198" fmla="*/ 890003 w 3977562"/>
              <a:gd name="connsiteY198" fmla="*/ 3227117 h 6234264"/>
              <a:gd name="connsiteX199" fmla="*/ 858792 w 3977562"/>
              <a:gd name="connsiteY199" fmla="*/ 3208639 h 6234264"/>
              <a:gd name="connsiteX200" fmla="*/ 826474 w 3977562"/>
              <a:gd name="connsiteY200" fmla="*/ 3189988 h 6234264"/>
              <a:gd name="connsiteX201" fmla="*/ 795435 w 3977562"/>
              <a:gd name="connsiteY201" fmla="*/ 3170402 h 6234264"/>
              <a:gd name="connsiteX202" fmla="*/ 763929 w 3977562"/>
              <a:gd name="connsiteY202" fmla="*/ 3150174 h 6234264"/>
              <a:gd name="connsiteX203" fmla="*/ 733704 w 3977562"/>
              <a:gd name="connsiteY203" fmla="*/ 3129009 h 6234264"/>
              <a:gd name="connsiteX204" fmla="*/ 702368 w 3977562"/>
              <a:gd name="connsiteY204" fmla="*/ 3107672 h 6234264"/>
              <a:gd name="connsiteX205" fmla="*/ 672316 w 3977562"/>
              <a:gd name="connsiteY205" fmla="*/ 3085397 h 6234264"/>
              <a:gd name="connsiteX206" fmla="*/ 643545 w 3977562"/>
              <a:gd name="connsiteY206" fmla="*/ 3062187 h 6234264"/>
              <a:gd name="connsiteX207" fmla="*/ 615414 w 3977562"/>
              <a:gd name="connsiteY207" fmla="*/ 3038507 h 6234264"/>
              <a:gd name="connsiteX208" fmla="*/ 586814 w 3977562"/>
              <a:gd name="connsiteY208" fmla="*/ 3014187 h 6234264"/>
              <a:gd name="connsiteX209" fmla="*/ 558215 w 3977562"/>
              <a:gd name="connsiteY209" fmla="*/ 2989866 h 6234264"/>
              <a:gd name="connsiteX210" fmla="*/ 530430 w 3977562"/>
              <a:gd name="connsiteY210" fmla="*/ 2963968 h 6234264"/>
              <a:gd name="connsiteX211" fmla="*/ 502816 w 3977562"/>
              <a:gd name="connsiteY211" fmla="*/ 2936960 h 6234264"/>
              <a:gd name="connsiteX212" fmla="*/ 476483 w 3977562"/>
              <a:gd name="connsiteY212" fmla="*/ 2909016 h 6234264"/>
              <a:gd name="connsiteX213" fmla="*/ 451088 w 3977562"/>
              <a:gd name="connsiteY213" fmla="*/ 2882353 h 6234264"/>
              <a:gd name="connsiteX214" fmla="*/ 425395 w 3977562"/>
              <a:gd name="connsiteY214" fmla="*/ 2853940 h 6234264"/>
              <a:gd name="connsiteX215" fmla="*/ 400516 w 3977562"/>
              <a:gd name="connsiteY215" fmla="*/ 2823950 h 6234264"/>
              <a:gd name="connsiteX216" fmla="*/ 376106 w 3977562"/>
              <a:gd name="connsiteY216" fmla="*/ 2794600 h 6234264"/>
              <a:gd name="connsiteX217" fmla="*/ 351399 w 3977562"/>
              <a:gd name="connsiteY217" fmla="*/ 2763500 h 6234264"/>
              <a:gd name="connsiteX218" fmla="*/ 328911 w 3977562"/>
              <a:gd name="connsiteY218" fmla="*/ 2732745 h 6234264"/>
              <a:gd name="connsiteX219" fmla="*/ 305956 w 3977562"/>
              <a:gd name="connsiteY219" fmla="*/ 2701348 h 6234264"/>
              <a:gd name="connsiteX220" fmla="*/ 285092 w 3977562"/>
              <a:gd name="connsiteY220" fmla="*/ 2667438 h 6234264"/>
              <a:gd name="connsiteX221" fmla="*/ 261247 w 3977562"/>
              <a:gd name="connsiteY221" fmla="*/ 2630791 h 6234264"/>
              <a:gd name="connsiteX222" fmla="*/ 237575 w 3977562"/>
              <a:gd name="connsiteY222" fmla="*/ 2593036 h 6234264"/>
              <a:gd name="connsiteX223" fmla="*/ 216119 w 3977562"/>
              <a:gd name="connsiteY223" fmla="*/ 2555625 h 6234264"/>
              <a:gd name="connsiteX224" fmla="*/ 195946 w 3977562"/>
              <a:gd name="connsiteY224" fmla="*/ 2517278 h 6234264"/>
              <a:gd name="connsiteX225" fmla="*/ 175774 w 3977562"/>
              <a:gd name="connsiteY225" fmla="*/ 2478929 h 6234264"/>
              <a:gd name="connsiteX226" fmla="*/ 157523 w 3977562"/>
              <a:gd name="connsiteY226" fmla="*/ 2439176 h 6234264"/>
              <a:gd name="connsiteX227" fmla="*/ 139740 w 3977562"/>
              <a:gd name="connsiteY227" fmla="*/ 2400063 h 6234264"/>
              <a:gd name="connsiteX228" fmla="*/ 123066 w 3977562"/>
              <a:gd name="connsiteY228" fmla="*/ 2361123 h 6234264"/>
              <a:gd name="connsiteX229" fmla="*/ 108143 w 3977562"/>
              <a:gd name="connsiteY229" fmla="*/ 2321887 h 6234264"/>
              <a:gd name="connsiteX230" fmla="*/ 92924 w 3977562"/>
              <a:gd name="connsiteY230" fmla="*/ 2280899 h 6234264"/>
              <a:gd name="connsiteX231" fmla="*/ 80219 w 3977562"/>
              <a:gd name="connsiteY231" fmla="*/ 2242007 h 6234264"/>
              <a:gd name="connsiteX232" fmla="*/ 67858 w 3977562"/>
              <a:gd name="connsiteY232" fmla="*/ 2200897 h 6234264"/>
              <a:gd name="connsiteX233" fmla="*/ 56608 w 3977562"/>
              <a:gd name="connsiteY233" fmla="*/ 2159958 h 6234264"/>
              <a:gd name="connsiteX234" fmla="*/ 46465 w 3977562"/>
              <a:gd name="connsiteY234" fmla="*/ 2119193 h 6234264"/>
              <a:gd name="connsiteX235" fmla="*/ 36792 w 3977562"/>
              <a:gd name="connsiteY235" fmla="*/ 2079066 h 6234264"/>
              <a:gd name="connsiteX236" fmla="*/ 28401 w 3977562"/>
              <a:gd name="connsiteY236" fmla="*/ 2038005 h 6234264"/>
              <a:gd name="connsiteX237" fmla="*/ 21586 w 3977562"/>
              <a:gd name="connsiteY237" fmla="*/ 1997755 h 6234264"/>
              <a:gd name="connsiteX238" fmla="*/ 15585 w 3977562"/>
              <a:gd name="connsiteY238" fmla="*/ 1955927 h 6234264"/>
              <a:gd name="connsiteX239" fmla="*/ 10693 w 3977562"/>
              <a:gd name="connsiteY239" fmla="*/ 1914272 h 6234264"/>
              <a:gd name="connsiteX240" fmla="*/ 6911 w 3977562"/>
              <a:gd name="connsiteY240" fmla="*/ 1872790 h 6234264"/>
              <a:gd name="connsiteX241" fmla="*/ 2487 w 3977562"/>
              <a:gd name="connsiteY241" fmla="*/ 1831776 h 6234264"/>
              <a:gd name="connsiteX242" fmla="*/ 923 w 3977562"/>
              <a:gd name="connsiteY242" fmla="*/ 1790637 h 6234264"/>
              <a:gd name="connsiteX243" fmla="*/ 0 w 3977562"/>
              <a:gd name="connsiteY243" fmla="*/ 1749031 h 6234264"/>
              <a:gd name="connsiteX244" fmla="*/ 186 w 3977562"/>
              <a:gd name="connsiteY244" fmla="*/ 1707596 h 6234264"/>
              <a:gd name="connsiteX245" fmla="*/ 371 w 3977562"/>
              <a:gd name="connsiteY245" fmla="*/ 1666161 h 6234264"/>
              <a:gd name="connsiteX246" fmla="*/ 2135 w 3977562"/>
              <a:gd name="connsiteY246" fmla="*/ 1625539 h 6234264"/>
              <a:gd name="connsiteX247" fmla="*/ 6116 w 3977562"/>
              <a:gd name="connsiteY247" fmla="*/ 1585263 h 6234264"/>
              <a:gd name="connsiteX248" fmla="*/ 8693 w 3977562"/>
              <a:gd name="connsiteY248" fmla="*/ 1543063 h 6234264"/>
              <a:gd name="connsiteX249" fmla="*/ 14425 w 3977562"/>
              <a:gd name="connsiteY249" fmla="*/ 1502489 h 6234264"/>
              <a:gd name="connsiteX250" fmla="*/ 19517 w 3977562"/>
              <a:gd name="connsiteY250" fmla="*/ 1462385 h 6234264"/>
              <a:gd name="connsiteX251" fmla="*/ 25889 w 3977562"/>
              <a:gd name="connsiteY251" fmla="*/ 1421343 h 6234264"/>
              <a:gd name="connsiteX252" fmla="*/ 33840 w 3977562"/>
              <a:gd name="connsiteY252" fmla="*/ 1381115 h 6234264"/>
              <a:gd name="connsiteX253" fmla="*/ 42259 w 3977562"/>
              <a:gd name="connsiteY253" fmla="*/ 1341526 h 6234264"/>
              <a:gd name="connsiteX254" fmla="*/ 52600 w 3977562"/>
              <a:gd name="connsiteY254" fmla="*/ 1300532 h 6234264"/>
              <a:gd name="connsiteX255" fmla="*/ 62769 w 3977562"/>
              <a:gd name="connsiteY255" fmla="*/ 1260648 h 6234264"/>
              <a:gd name="connsiteX256" fmla="*/ 73875 w 3977562"/>
              <a:gd name="connsiteY256" fmla="*/ 1222045 h 6234264"/>
              <a:gd name="connsiteX257" fmla="*/ 86262 w 3977562"/>
              <a:gd name="connsiteY257" fmla="*/ 1182505 h 6234264"/>
              <a:gd name="connsiteX258" fmla="*/ 100228 w 3977562"/>
              <a:gd name="connsiteY258" fmla="*/ 1143778 h 6234264"/>
              <a:gd name="connsiteX259" fmla="*/ 114193 w 3977562"/>
              <a:gd name="connsiteY259" fmla="*/ 1105051 h 6234264"/>
              <a:gd name="connsiteX260" fmla="*/ 129267 w 3977562"/>
              <a:gd name="connsiteY260" fmla="*/ 1066496 h 6234264"/>
              <a:gd name="connsiteX261" fmla="*/ 145919 w 3977562"/>
              <a:gd name="connsiteY261" fmla="*/ 1028755 h 6234264"/>
              <a:gd name="connsiteX262" fmla="*/ 162103 w 3977562"/>
              <a:gd name="connsiteY262" fmla="*/ 990372 h 6234264"/>
              <a:gd name="connsiteX263" fmla="*/ 180802 w 3977562"/>
              <a:gd name="connsiteY263" fmla="*/ 954084 h 6234264"/>
              <a:gd name="connsiteX264" fmla="*/ 198564 w 3977562"/>
              <a:gd name="connsiteY264" fmla="*/ 916514 h 6234264"/>
              <a:gd name="connsiteX265" fmla="*/ 219479 w 3977562"/>
              <a:gd name="connsiteY265" fmla="*/ 880571 h 6234264"/>
              <a:gd name="connsiteX266" fmla="*/ 239928 w 3977562"/>
              <a:gd name="connsiteY266" fmla="*/ 843987 h 6234264"/>
              <a:gd name="connsiteX267" fmla="*/ 261314 w 3977562"/>
              <a:gd name="connsiteY267" fmla="*/ 808684 h 6234264"/>
              <a:gd name="connsiteX268" fmla="*/ 284449 w 3977562"/>
              <a:gd name="connsiteY268" fmla="*/ 773085 h 6234264"/>
              <a:gd name="connsiteX269" fmla="*/ 307880 w 3977562"/>
              <a:gd name="connsiteY269" fmla="*/ 739236 h 6234264"/>
              <a:gd name="connsiteX270" fmla="*/ 331953 w 3977562"/>
              <a:gd name="connsiteY270" fmla="*/ 704918 h 6234264"/>
              <a:gd name="connsiteX271" fmla="*/ 357603 w 3977562"/>
              <a:gd name="connsiteY271" fmla="*/ 671413 h 6234264"/>
              <a:gd name="connsiteX272" fmla="*/ 383721 w 3977562"/>
              <a:gd name="connsiteY272" fmla="*/ 638549 h 6234264"/>
              <a:gd name="connsiteX273" fmla="*/ 409841 w 3977562"/>
              <a:gd name="connsiteY273" fmla="*/ 605685 h 6234264"/>
              <a:gd name="connsiteX274" fmla="*/ 438647 w 3977562"/>
              <a:gd name="connsiteY274" fmla="*/ 573807 h 6234264"/>
              <a:gd name="connsiteX275" fmla="*/ 467280 w 3977562"/>
              <a:gd name="connsiteY275" fmla="*/ 543037 h 6234264"/>
              <a:gd name="connsiteX276" fmla="*/ 496553 w 3977562"/>
              <a:gd name="connsiteY276" fmla="*/ 511799 h 6234264"/>
              <a:gd name="connsiteX277" fmla="*/ 527233 w 3977562"/>
              <a:gd name="connsiteY277" fmla="*/ 482483 h 6234264"/>
              <a:gd name="connsiteX278" fmla="*/ 558554 w 3977562"/>
              <a:gd name="connsiteY278" fmla="*/ 452699 h 6234264"/>
              <a:gd name="connsiteX279" fmla="*/ 590342 w 3977562"/>
              <a:gd name="connsiteY279" fmla="*/ 423556 h 6234264"/>
              <a:gd name="connsiteX280" fmla="*/ 623536 w 3977562"/>
              <a:gd name="connsiteY280" fmla="*/ 396334 h 6234264"/>
              <a:gd name="connsiteX281" fmla="*/ 656732 w 3977562"/>
              <a:gd name="connsiteY281" fmla="*/ 369112 h 6234264"/>
              <a:gd name="connsiteX282" fmla="*/ 692612 w 3977562"/>
              <a:gd name="connsiteY282" fmla="*/ 342877 h 6234264"/>
              <a:gd name="connsiteX283" fmla="*/ 728493 w 3977562"/>
              <a:gd name="connsiteY283" fmla="*/ 316641 h 6234264"/>
              <a:gd name="connsiteX284" fmla="*/ 764672 w 3977562"/>
              <a:gd name="connsiteY284" fmla="*/ 292155 h 6234264"/>
              <a:gd name="connsiteX285" fmla="*/ 801959 w 3977562"/>
              <a:gd name="connsiteY285" fmla="*/ 267840 h 6234264"/>
              <a:gd name="connsiteX286" fmla="*/ 839713 w 3977562"/>
              <a:gd name="connsiteY286" fmla="*/ 244168 h 6234264"/>
              <a:gd name="connsiteX287" fmla="*/ 877766 w 3977562"/>
              <a:gd name="connsiteY287" fmla="*/ 222245 h 6234264"/>
              <a:gd name="connsiteX288" fmla="*/ 916285 w 3977562"/>
              <a:gd name="connsiteY288" fmla="*/ 200962 h 6234264"/>
              <a:gd name="connsiteX289" fmla="*/ 955101 w 3977562"/>
              <a:gd name="connsiteY289" fmla="*/ 181429 h 6234264"/>
              <a:gd name="connsiteX290" fmla="*/ 993918 w 3977562"/>
              <a:gd name="connsiteY290" fmla="*/ 161897 h 6234264"/>
              <a:gd name="connsiteX291" fmla="*/ 1033672 w 3977562"/>
              <a:gd name="connsiteY291" fmla="*/ 143646 h 6234264"/>
              <a:gd name="connsiteX292" fmla="*/ 1073252 w 3977562"/>
              <a:gd name="connsiteY292" fmla="*/ 126504 h 6234264"/>
              <a:gd name="connsiteX293" fmla="*/ 1113130 w 3977562"/>
              <a:gd name="connsiteY293" fmla="*/ 111113 h 6234264"/>
              <a:gd name="connsiteX294" fmla="*/ 1153303 w 3977562"/>
              <a:gd name="connsiteY294" fmla="*/ 97471 h 6234264"/>
              <a:gd name="connsiteX295" fmla="*/ 1193649 w 3977562"/>
              <a:gd name="connsiteY295" fmla="*/ 82720 h 6234264"/>
              <a:gd name="connsiteX296" fmla="*/ 1235229 w 3977562"/>
              <a:gd name="connsiteY296" fmla="*/ 71000 h 6234264"/>
              <a:gd name="connsiteX297" fmla="*/ 1275057 w 3977562"/>
              <a:gd name="connsiteY297" fmla="*/ 59577 h 6234264"/>
              <a:gd name="connsiteX298" fmla="*/ 1315996 w 3977562"/>
              <a:gd name="connsiteY298" fmla="*/ 48326 h 6234264"/>
              <a:gd name="connsiteX299" fmla="*/ 1357230 w 3977562"/>
              <a:gd name="connsiteY299" fmla="*/ 38825 h 6234264"/>
              <a:gd name="connsiteX300" fmla="*/ 1398293 w 3977562"/>
              <a:gd name="connsiteY300" fmla="*/ 30432 h 6234264"/>
              <a:gd name="connsiteX301" fmla="*/ 1439825 w 3977562"/>
              <a:gd name="connsiteY301" fmla="*/ 22682 h 6234264"/>
              <a:gd name="connsiteX302" fmla="*/ 1481651 w 3977562"/>
              <a:gd name="connsiteY302" fmla="*/ 16680 h 6234264"/>
              <a:gd name="connsiteX303" fmla="*/ 1522838 w 3977562"/>
              <a:gd name="connsiteY303" fmla="*/ 11148 h 6234264"/>
              <a:gd name="connsiteX304" fmla="*/ 1563852 w 3977562"/>
              <a:gd name="connsiteY304" fmla="*/ 6725 h 6234264"/>
              <a:gd name="connsiteX305" fmla="*/ 1605804 w 3977562"/>
              <a:gd name="connsiteY305" fmla="*/ 3583 h 6234264"/>
              <a:gd name="connsiteX306" fmla="*/ 1646941 w 3977562"/>
              <a:gd name="connsiteY306" fmla="*/ 2018 h 6234264"/>
              <a:gd name="connsiteX307" fmla="*/ 1688548 w 3977562"/>
              <a:gd name="connsiteY307" fmla="*/ 1095 h 623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3977562" h="6234264">
                <a:moveTo>
                  <a:pt x="1729046" y="0"/>
                </a:moveTo>
                <a:lnTo>
                  <a:pt x="1770950" y="826"/>
                </a:lnTo>
                <a:lnTo>
                  <a:pt x="1813321" y="2293"/>
                </a:lnTo>
                <a:lnTo>
                  <a:pt x="1854879" y="5338"/>
                </a:lnTo>
                <a:lnTo>
                  <a:pt x="1895798" y="8851"/>
                </a:lnTo>
                <a:lnTo>
                  <a:pt x="1936543" y="13474"/>
                </a:lnTo>
                <a:lnTo>
                  <a:pt x="1977117" y="19206"/>
                </a:lnTo>
                <a:lnTo>
                  <a:pt x="2017517" y="26047"/>
                </a:lnTo>
                <a:lnTo>
                  <a:pt x="2058856" y="34170"/>
                </a:lnTo>
                <a:lnTo>
                  <a:pt x="2099084" y="42121"/>
                </a:lnTo>
                <a:lnTo>
                  <a:pt x="2138500" y="51649"/>
                </a:lnTo>
                <a:lnTo>
                  <a:pt x="2179025" y="61349"/>
                </a:lnTo>
                <a:lnTo>
                  <a:pt x="2218565" y="73737"/>
                </a:lnTo>
                <a:lnTo>
                  <a:pt x="2257636" y="85483"/>
                </a:lnTo>
                <a:lnTo>
                  <a:pt x="2296832" y="100090"/>
                </a:lnTo>
                <a:lnTo>
                  <a:pt x="2336200" y="113586"/>
                </a:lnTo>
                <a:lnTo>
                  <a:pt x="2374583" y="129770"/>
                </a:lnTo>
                <a:lnTo>
                  <a:pt x="2412966" y="145954"/>
                </a:lnTo>
                <a:lnTo>
                  <a:pt x="2450238" y="161965"/>
                </a:lnTo>
                <a:lnTo>
                  <a:pt x="2488277" y="180367"/>
                </a:lnTo>
                <a:lnTo>
                  <a:pt x="2524564" y="199065"/>
                </a:lnTo>
                <a:lnTo>
                  <a:pt x="2561148" y="219514"/>
                </a:lnTo>
                <a:lnTo>
                  <a:pt x="2597092" y="240431"/>
                </a:lnTo>
                <a:lnTo>
                  <a:pt x="2632864" y="262457"/>
                </a:lnTo>
                <a:lnTo>
                  <a:pt x="2668462" y="285592"/>
                </a:lnTo>
                <a:lnTo>
                  <a:pt x="2703594" y="308086"/>
                </a:lnTo>
                <a:lnTo>
                  <a:pt x="2737099" y="333737"/>
                </a:lnTo>
                <a:lnTo>
                  <a:pt x="2770775" y="358278"/>
                </a:lnTo>
                <a:lnTo>
                  <a:pt x="2803466" y="385506"/>
                </a:lnTo>
                <a:lnTo>
                  <a:pt x="2836330" y="411624"/>
                </a:lnTo>
                <a:lnTo>
                  <a:pt x="2868209" y="440430"/>
                </a:lnTo>
                <a:lnTo>
                  <a:pt x="2899620" y="468595"/>
                </a:lnTo>
                <a:lnTo>
                  <a:pt x="2931153" y="499619"/>
                </a:lnTo>
                <a:lnTo>
                  <a:pt x="2961578" y="530470"/>
                </a:lnTo>
                <a:lnTo>
                  <a:pt x="2990722" y="562259"/>
                </a:lnTo>
                <a:lnTo>
                  <a:pt x="3019226" y="594517"/>
                </a:lnTo>
                <a:lnTo>
                  <a:pt x="3048196" y="627415"/>
                </a:lnTo>
                <a:lnTo>
                  <a:pt x="3074136" y="661546"/>
                </a:lnTo>
                <a:lnTo>
                  <a:pt x="3101653" y="696491"/>
                </a:lnTo>
                <a:lnTo>
                  <a:pt x="3127889" y="732372"/>
                </a:lnTo>
                <a:lnTo>
                  <a:pt x="3152673" y="770299"/>
                </a:lnTo>
                <a:lnTo>
                  <a:pt x="3185544" y="821979"/>
                </a:lnTo>
                <a:lnTo>
                  <a:pt x="3216492" y="875064"/>
                </a:lnTo>
                <a:lnTo>
                  <a:pt x="3246332" y="927976"/>
                </a:lnTo>
                <a:lnTo>
                  <a:pt x="3272968" y="983231"/>
                </a:lnTo>
                <a:lnTo>
                  <a:pt x="3297384" y="1038142"/>
                </a:lnTo>
                <a:lnTo>
                  <a:pt x="3320692" y="1092881"/>
                </a:lnTo>
                <a:lnTo>
                  <a:pt x="3340969" y="1148852"/>
                </a:lnTo>
                <a:lnTo>
                  <a:pt x="3360136" y="1204652"/>
                </a:lnTo>
                <a:lnTo>
                  <a:pt x="3376272" y="1261684"/>
                </a:lnTo>
                <a:lnTo>
                  <a:pt x="3392408" y="1318717"/>
                </a:lnTo>
                <a:lnTo>
                  <a:pt x="3403466" y="1375529"/>
                </a:lnTo>
                <a:lnTo>
                  <a:pt x="3414525" y="1432341"/>
                </a:lnTo>
                <a:lnTo>
                  <a:pt x="3423192" y="1489919"/>
                </a:lnTo>
                <a:lnTo>
                  <a:pt x="3429297" y="1549370"/>
                </a:lnTo>
                <a:lnTo>
                  <a:pt x="3434638" y="1606429"/>
                </a:lnTo>
                <a:lnTo>
                  <a:pt x="3437117" y="1663614"/>
                </a:lnTo>
                <a:lnTo>
                  <a:pt x="3438330" y="1681410"/>
                </a:lnTo>
                <a:lnTo>
                  <a:pt x="3439247" y="1697456"/>
                </a:lnTo>
                <a:lnTo>
                  <a:pt x="3441913" y="1713207"/>
                </a:lnTo>
                <a:lnTo>
                  <a:pt x="3444408" y="1730065"/>
                </a:lnTo>
                <a:lnTo>
                  <a:pt x="3448356" y="1744878"/>
                </a:lnTo>
                <a:lnTo>
                  <a:pt x="3453708" y="1761613"/>
                </a:lnTo>
                <a:lnTo>
                  <a:pt x="3464464" y="1791115"/>
                </a:lnTo>
                <a:lnTo>
                  <a:pt x="3478249" y="1819383"/>
                </a:lnTo>
                <a:lnTo>
                  <a:pt x="3493786" y="1847355"/>
                </a:lnTo>
                <a:lnTo>
                  <a:pt x="3512526" y="1872984"/>
                </a:lnTo>
                <a:lnTo>
                  <a:pt x="3533188" y="1897209"/>
                </a:lnTo>
                <a:lnTo>
                  <a:pt x="3555305" y="1919386"/>
                </a:lnTo>
                <a:lnTo>
                  <a:pt x="3579983" y="1939690"/>
                </a:lnTo>
                <a:lnTo>
                  <a:pt x="3606289" y="1956838"/>
                </a:lnTo>
                <a:lnTo>
                  <a:pt x="3634515" y="1972581"/>
                </a:lnTo>
                <a:lnTo>
                  <a:pt x="3663260" y="1984995"/>
                </a:lnTo>
                <a:lnTo>
                  <a:pt x="3678273" y="1990736"/>
                </a:lnTo>
                <a:lnTo>
                  <a:pt x="3693926" y="1996005"/>
                </a:lnTo>
                <a:lnTo>
                  <a:pt x="3708642" y="1999994"/>
                </a:lnTo>
                <a:lnTo>
                  <a:pt x="3725109" y="2003687"/>
                </a:lnTo>
                <a:lnTo>
                  <a:pt x="3741107" y="2006740"/>
                </a:lnTo>
                <a:lnTo>
                  <a:pt x="3757917" y="2008213"/>
                </a:lnTo>
                <a:lnTo>
                  <a:pt x="3815941" y="2014951"/>
                </a:lnTo>
                <a:lnTo>
                  <a:pt x="3874436" y="2022330"/>
                </a:lnTo>
                <a:lnTo>
                  <a:pt x="3931475" y="2031754"/>
                </a:lnTo>
                <a:lnTo>
                  <a:pt x="3977562" y="2040292"/>
                </a:lnTo>
                <a:lnTo>
                  <a:pt x="3977561" y="6192436"/>
                </a:lnTo>
                <a:lnTo>
                  <a:pt x="3930994" y="6201308"/>
                </a:lnTo>
                <a:lnTo>
                  <a:pt x="3880244" y="6209900"/>
                </a:lnTo>
                <a:lnTo>
                  <a:pt x="3829198" y="6216741"/>
                </a:lnTo>
                <a:lnTo>
                  <a:pt x="3777684" y="6222942"/>
                </a:lnTo>
                <a:lnTo>
                  <a:pt x="3726343" y="6228034"/>
                </a:lnTo>
                <a:lnTo>
                  <a:pt x="3675345" y="6230908"/>
                </a:lnTo>
                <a:lnTo>
                  <a:pt x="3623880" y="6233140"/>
                </a:lnTo>
                <a:lnTo>
                  <a:pt x="3572586" y="6234264"/>
                </a:lnTo>
                <a:lnTo>
                  <a:pt x="3521636" y="6233168"/>
                </a:lnTo>
                <a:lnTo>
                  <a:pt x="3470218" y="6231432"/>
                </a:lnTo>
                <a:lnTo>
                  <a:pt x="3420082" y="6228759"/>
                </a:lnTo>
                <a:lnTo>
                  <a:pt x="3368368" y="6225274"/>
                </a:lnTo>
                <a:lnTo>
                  <a:pt x="3318749" y="6219273"/>
                </a:lnTo>
                <a:lnTo>
                  <a:pt x="3266911" y="6212928"/>
                </a:lnTo>
                <a:lnTo>
                  <a:pt x="3217464" y="6205818"/>
                </a:lnTo>
                <a:lnTo>
                  <a:pt x="3166612" y="6196785"/>
                </a:lnTo>
                <a:lnTo>
                  <a:pt x="3116571" y="6186176"/>
                </a:lnTo>
                <a:lnTo>
                  <a:pt x="3067173" y="6175097"/>
                </a:lnTo>
                <a:lnTo>
                  <a:pt x="3018586" y="6162441"/>
                </a:lnTo>
                <a:lnTo>
                  <a:pt x="2968422" y="6148972"/>
                </a:lnTo>
                <a:lnTo>
                  <a:pt x="2920180" y="6134097"/>
                </a:lnTo>
                <a:lnTo>
                  <a:pt x="2871642" y="6117474"/>
                </a:lnTo>
                <a:lnTo>
                  <a:pt x="2824214" y="6101021"/>
                </a:lnTo>
                <a:lnTo>
                  <a:pt x="2775849" y="6083287"/>
                </a:lnTo>
                <a:lnTo>
                  <a:pt x="2729109" y="6062397"/>
                </a:lnTo>
                <a:lnTo>
                  <a:pt x="2681728" y="6041977"/>
                </a:lnTo>
                <a:lnTo>
                  <a:pt x="2635160" y="6019978"/>
                </a:lnTo>
                <a:lnTo>
                  <a:pt x="2589875" y="5997043"/>
                </a:lnTo>
                <a:lnTo>
                  <a:pt x="2544293" y="5972358"/>
                </a:lnTo>
                <a:lnTo>
                  <a:pt x="2500461" y="5947375"/>
                </a:lnTo>
                <a:lnTo>
                  <a:pt x="2455222" y="5920471"/>
                </a:lnTo>
                <a:lnTo>
                  <a:pt x="2411734" y="5893271"/>
                </a:lnTo>
                <a:lnTo>
                  <a:pt x="2368888" y="5865602"/>
                </a:lnTo>
                <a:lnTo>
                  <a:pt x="2327025" y="5835248"/>
                </a:lnTo>
                <a:lnTo>
                  <a:pt x="2284696" y="5804251"/>
                </a:lnTo>
                <a:lnTo>
                  <a:pt x="2243819" y="5771208"/>
                </a:lnTo>
                <a:lnTo>
                  <a:pt x="2203410" y="5738806"/>
                </a:lnTo>
                <a:lnTo>
                  <a:pt x="2163643" y="5705936"/>
                </a:lnTo>
                <a:lnTo>
                  <a:pt x="2125501" y="5669909"/>
                </a:lnTo>
                <a:lnTo>
                  <a:pt x="2086423" y="5632602"/>
                </a:lnTo>
                <a:lnTo>
                  <a:pt x="2049562" y="5595639"/>
                </a:lnTo>
                <a:lnTo>
                  <a:pt x="2012876" y="5557567"/>
                </a:lnTo>
                <a:lnTo>
                  <a:pt x="1977173" y="5516808"/>
                </a:lnTo>
                <a:lnTo>
                  <a:pt x="1941939" y="5476690"/>
                </a:lnTo>
                <a:lnTo>
                  <a:pt x="1908158" y="5434524"/>
                </a:lnTo>
                <a:lnTo>
                  <a:pt x="1875018" y="5391891"/>
                </a:lnTo>
                <a:lnTo>
                  <a:pt x="1843161" y="5348322"/>
                </a:lnTo>
                <a:lnTo>
                  <a:pt x="1812116" y="5303173"/>
                </a:lnTo>
                <a:lnTo>
                  <a:pt x="1781243" y="5256916"/>
                </a:lnTo>
                <a:lnTo>
                  <a:pt x="1754289" y="5214676"/>
                </a:lnTo>
                <a:lnTo>
                  <a:pt x="1728619" y="5171499"/>
                </a:lnTo>
                <a:lnTo>
                  <a:pt x="1703760" y="5126743"/>
                </a:lnTo>
                <a:lnTo>
                  <a:pt x="1680480" y="5082801"/>
                </a:lnTo>
                <a:lnTo>
                  <a:pt x="1658949" y="5038562"/>
                </a:lnTo>
                <a:lnTo>
                  <a:pt x="1638232" y="4992746"/>
                </a:lnTo>
                <a:lnTo>
                  <a:pt x="1618156" y="4946461"/>
                </a:lnTo>
                <a:lnTo>
                  <a:pt x="1599016" y="4901458"/>
                </a:lnTo>
                <a:lnTo>
                  <a:pt x="1582266" y="4855690"/>
                </a:lnTo>
                <a:lnTo>
                  <a:pt x="1565048" y="4809281"/>
                </a:lnTo>
                <a:lnTo>
                  <a:pt x="1548940" y="4763044"/>
                </a:lnTo>
                <a:lnTo>
                  <a:pt x="1535050" y="4717152"/>
                </a:lnTo>
                <a:lnTo>
                  <a:pt x="1522442" y="4670323"/>
                </a:lnTo>
                <a:lnTo>
                  <a:pt x="1509833" y="4623494"/>
                </a:lnTo>
                <a:lnTo>
                  <a:pt x="1498038" y="4575087"/>
                </a:lnTo>
                <a:lnTo>
                  <a:pt x="1488757" y="4528776"/>
                </a:lnTo>
                <a:lnTo>
                  <a:pt x="1479649" y="4481353"/>
                </a:lnTo>
                <a:lnTo>
                  <a:pt x="1472292" y="4433635"/>
                </a:lnTo>
                <a:lnTo>
                  <a:pt x="1465401" y="4386558"/>
                </a:lnTo>
                <a:lnTo>
                  <a:pt x="1460434" y="4338076"/>
                </a:lnTo>
                <a:lnTo>
                  <a:pt x="1455935" y="4290234"/>
                </a:lnTo>
                <a:lnTo>
                  <a:pt x="1451903" y="4243032"/>
                </a:lnTo>
                <a:lnTo>
                  <a:pt x="1450264" y="4195066"/>
                </a:lnTo>
                <a:lnTo>
                  <a:pt x="1449092" y="4147741"/>
                </a:lnTo>
                <a:lnTo>
                  <a:pt x="1449670" y="4100120"/>
                </a:lnTo>
                <a:lnTo>
                  <a:pt x="1449609" y="4052966"/>
                </a:lnTo>
                <a:lnTo>
                  <a:pt x="1452108" y="4003940"/>
                </a:lnTo>
                <a:lnTo>
                  <a:pt x="1456484" y="3957476"/>
                </a:lnTo>
                <a:lnTo>
                  <a:pt x="1458813" y="3909558"/>
                </a:lnTo>
                <a:lnTo>
                  <a:pt x="1464936" y="3862797"/>
                </a:lnTo>
                <a:lnTo>
                  <a:pt x="1471061" y="3816037"/>
                </a:lnTo>
                <a:lnTo>
                  <a:pt x="1478295" y="3769450"/>
                </a:lnTo>
                <a:lnTo>
                  <a:pt x="1481052" y="3751701"/>
                </a:lnTo>
                <a:lnTo>
                  <a:pt x="1482993" y="3735531"/>
                </a:lnTo>
                <a:lnTo>
                  <a:pt x="1484000" y="3718080"/>
                </a:lnTo>
                <a:lnTo>
                  <a:pt x="1483725" y="3701565"/>
                </a:lnTo>
                <a:lnTo>
                  <a:pt x="1482808" y="3685519"/>
                </a:lnTo>
                <a:lnTo>
                  <a:pt x="1481892" y="3669473"/>
                </a:lnTo>
                <a:lnTo>
                  <a:pt x="1478756" y="3653082"/>
                </a:lnTo>
                <a:lnTo>
                  <a:pt x="1476090" y="3637333"/>
                </a:lnTo>
                <a:lnTo>
                  <a:pt x="1469008" y="3606129"/>
                </a:lnTo>
                <a:lnTo>
                  <a:pt x="1457142" y="3576455"/>
                </a:lnTo>
                <a:lnTo>
                  <a:pt x="1445747" y="3547422"/>
                </a:lnTo>
                <a:lnTo>
                  <a:pt x="1429101" y="3519278"/>
                </a:lnTo>
                <a:lnTo>
                  <a:pt x="1412580" y="3493993"/>
                </a:lnTo>
                <a:lnTo>
                  <a:pt x="1391917" y="3469769"/>
                </a:lnTo>
                <a:lnTo>
                  <a:pt x="1368865" y="3446310"/>
                </a:lnTo>
                <a:lnTo>
                  <a:pt x="1344655" y="3426647"/>
                </a:lnTo>
                <a:lnTo>
                  <a:pt x="1331440" y="3416643"/>
                </a:lnTo>
                <a:lnTo>
                  <a:pt x="1318693" y="3407280"/>
                </a:lnTo>
                <a:lnTo>
                  <a:pt x="1304494" y="3399963"/>
                </a:lnTo>
                <a:lnTo>
                  <a:pt x="1290466" y="3391538"/>
                </a:lnTo>
                <a:lnTo>
                  <a:pt x="1274518" y="3384517"/>
                </a:lnTo>
                <a:lnTo>
                  <a:pt x="1260318" y="3377200"/>
                </a:lnTo>
                <a:lnTo>
                  <a:pt x="1244023" y="3372398"/>
                </a:lnTo>
                <a:lnTo>
                  <a:pt x="1228370" y="3367127"/>
                </a:lnTo>
                <a:lnTo>
                  <a:pt x="1193095" y="3356539"/>
                </a:lnTo>
                <a:lnTo>
                  <a:pt x="1159101" y="3345012"/>
                </a:lnTo>
                <a:lnTo>
                  <a:pt x="1124170" y="3332205"/>
                </a:lnTo>
                <a:lnTo>
                  <a:pt x="1089880" y="3318929"/>
                </a:lnTo>
                <a:lnTo>
                  <a:pt x="1056058" y="3306293"/>
                </a:lnTo>
                <a:lnTo>
                  <a:pt x="1022581" y="3291439"/>
                </a:lnTo>
                <a:lnTo>
                  <a:pt x="988636" y="3275944"/>
                </a:lnTo>
                <a:lnTo>
                  <a:pt x="955799" y="3260621"/>
                </a:lnTo>
                <a:lnTo>
                  <a:pt x="922495" y="3244659"/>
                </a:lnTo>
                <a:lnTo>
                  <a:pt x="890003" y="3227117"/>
                </a:lnTo>
                <a:lnTo>
                  <a:pt x="858792" y="3208639"/>
                </a:lnTo>
                <a:lnTo>
                  <a:pt x="826474" y="3189988"/>
                </a:lnTo>
                <a:lnTo>
                  <a:pt x="795435" y="3170402"/>
                </a:lnTo>
                <a:lnTo>
                  <a:pt x="763929" y="3150174"/>
                </a:lnTo>
                <a:lnTo>
                  <a:pt x="733704" y="3129009"/>
                </a:lnTo>
                <a:lnTo>
                  <a:pt x="702368" y="3107672"/>
                </a:lnTo>
                <a:lnTo>
                  <a:pt x="672316" y="3085397"/>
                </a:lnTo>
                <a:lnTo>
                  <a:pt x="643545" y="3062187"/>
                </a:lnTo>
                <a:lnTo>
                  <a:pt x="615414" y="3038507"/>
                </a:lnTo>
                <a:lnTo>
                  <a:pt x="586814" y="3014187"/>
                </a:lnTo>
                <a:lnTo>
                  <a:pt x="558215" y="2989866"/>
                </a:lnTo>
                <a:lnTo>
                  <a:pt x="530430" y="2963968"/>
                </a:lnTo>
                <a:lnTo>
                  <a:pt x="502816" y="2936960"/>
                </a:lnTo>
                <a:lnTo>
                  <a:pt x="476483" y="2909016"/>
                </a:lnTo>
                <a:lnTo>
                  <a:pt x="451088" y="2882353"/>
                </a:lnTo>
                <a:lnTo>
                  <a:pt x="425395" y="2853940"/>
                </a:lnTo>
                <a:lnTo>
                  <a:pt x="400516" y="2823950"/>
                </a:lnTo>
                <a:lnTo>
                  <a:pt x="376106" y="2794600"/>
                </a:lnTo>
                <a:lnTo>
                  <a:pt x="351399" y="2763500"/>
                </a:lnTo>
                <a:lnTo>
                  <a:pt x="328911" y="2732745"/>
                </a:lnTo>
                <a:lnTo>
                  <a:pt x="305956" y="2701348"/>
                </a:lnTo>
                <a:lnTo>
                  <a:pt x="285092" y="2667438"/>
                </a:lnTo>
                <a:lnTo>
                  <a:pt x="261247" y="2630791"/>
                </a:lnTo>
                <a:lnTo>
                  <a:pt x="237575" y="2593036"/>
                </a:lnTo>
                <a:lnTo>
                  <a:pt x="216119" y="2555625"/>
                </a:lnTo>
                <a:lnTo>
                  <a:pt x="195946" y="2517278"/>
                </a:lnTo>
                <a:lnTo>
                  <a:pt x="175774" y="2478929"/>
                </a:lnTo>
                <a:lnTo>
                  <a:pt x="157523" y="2439176"/>
                </a:lnTo>
                <a:lnTo>
                  <a:pt x="139740" y="2400063"/>
                </a:lnTo>
                <a:lnTo>
                  <a:pt x="123066" y="2361123"/>
                </a:lnTo>
                <a:lnTo>
                  <a:pt x="108143" y="2321887"/>
                </a:lnTo>
                <a:lnTo>
                  <a:pt x="92924" y="2280899"/>
                </a:lnTo>
                <a:lnTo>
                  <a:pt x="80219" y="2242007"/>
                </a:lnTo>
                <a:lnTo>
                  <a:pt x="67858" y="2200897"/>
                </a:lnTo>
                <a:lnTo>
                  <a:pt x="56608" y="2159958"/>
                </a:lnTo>
                <a:lnTo>
                  <a:pt x="46465" y="2119193"/>
                </a:lnTo>
                <a:lnTo>
                  <a:pt x="36792" y="2079066"/>
                </a:lnTo>
                <a:lnTo>
                  <a:pt x="28401" y="2038005"/>
                </a:lnTo>
                <a:lnTo>
                  <a:pt x="21586" y="1997755"/>
                </a:lnTo>
                <a:lnTo>
                  <a:pt x="15585" y="1955927"/>
                </a:lnTo>
                <a:lnTo>
                  <a:pt x="10693" y="1914272"/>
                </a:lnTo>
                <a:lnTo>
                  <a:pt x="6911" y="1872790"/>
                </a:lnTo>
                <a:lnTo>
                  <a:pt x="2487" y="1831776"/>
                </a:lnTo>
                <a:lnTo>
                  <a:pt x="923" y="1790637"/>
                </a:lnTo>
                <a:lnTo>
                  <a:pt x="0" y="1749031"/>
                </a:lnTo>
                <a:lnTo>
                  <a:pt x="186" y="1707596"/>
                </a:lnTo>
                <a:lnTo>
                  <a:pt x="371" y="1666161"/>
                </a:lnTo>
                <a:lnTo>
                  <a:pt x="2135" y="1625539"/>
                </a:lnTo>
                <a:lnTo>
                  <a:pt x="6116" y="1585263"/>
                </a:lnTo>
                <a:lnTo>
                  <a:pt x="8693" y="1543063"/>
                </a:lnTo>
                <a:lnTo>
                  <a:pt x="14425" y="1502489"/>
                </a:lnTo>
                <a:lnTo>
                  <a:pt x="19517" y="1462385"/>
                </a:lnTo>
                <a:lnTo>
                  <a:pt x="25889" y="1421343"/>
                </a:lnTo>
                <a:lnTo>
                  <a:pt x="33840" y="1381115"/>
                </a:lnTo>
                <a:lnTo>
                  <a:pt x="42259" y="1341526"/>
                </a:lnTo>
                <a:lnTo>
                  <a:pt x="52600" y="1300532"/>
                </a:lnTo>
                <a:lnTo>
                  <a:pt x="62769" y="1260648"/>
                </a:lnTo>
                <a:lnTo>
                  <a:pt x="73875" y="1222045"/>
                </a:lnTo>
                <a:lnTo>
                  <a:pt x="86262" y="1182505"/>
                </a:lnTo>
                <a:lnTo>
                  <a:pt x="100228" y="1143778"/>
                </a:lnTo>
                <a:lnTo>
                  <a:pt x="114193" y="1105051"/>
                </a:lnTo>
                <a:lnTo>
                  <a:pt x="129267" y="1066496"/>
                </a:lnTo>
                <a:lnTo>
                  <a:pt x="145919" y="1028755"/>
                </a:lnTo>
                <a:lnTo>
                  <a:pt x="162103" y="990372"/>
                </a:lnTo>
                <a:lnTo>
                  <a:pt x="180802" y="954084"/>
                </a:lnTo>
                <a:lnTo>
                  <a:pt x="198564" y="916514"/>
                </a:lnTo>
                <a:lnTo>
                  <a:pt x="219479" y="880571"/>
                </a:lnTo>
                <a:lnTo>
                  <a:pt x="239928" y="843987"/>
                </a:lnTo>
                <a:lnTo>
                  <a:pt x="261314" y="808684"/>
                </a:lnTo>
                <a:lnTo>
                  <a:pt x="284449" y="773085"/>
                </a:lnTo>
                <a:lnTo>
                  <a:pt x="307880" y="739236"/>
                </a:lnTo>
                <a:lnTo>
                  <a:pt x="331953" y="704918"/>
                </a:lnTo>
                <a:lnTo>
                  <a:pt x="357603" y="671413"/>
                </a:lnTo>
                <a:lnTo>
                  <a:pt x="383721" y="638549"/>
                </a:lnTo>
                <a:lnTo>
                  <a:pt x="409841" y="605685"/>
                </a:lnTo>
                <a:lnTo>
                  <a:pt x="438647" y="573807"/>
                </a:lnTo>
                <a:lnTo>
                  <a:pt x="467280" y="543037"/>
                </a:lnTo>
                <a:lnTo>
                  <a:pt x="496553" y="511799"/>
                </a:lnTo>
                <a:lnTo>
                  <a:pt x="527233" y="482483"/>
                </a:lnTo>
                <a:lnTo>
                  <a:pt x="558554" y="452699"/>
                </a:lnTo>
                <a:lnTo>
                  <a:pt x="590342" y="423556"/>
                </a:lnTo>
                <a:lnTo>
                  <a:pt x="623536" y="396334"/>
                </a:lnTo>
                <a:lnTo>
                  <a:pt x="656732" y="369112"/>
                </a:lnTo>
                <a:lnTo>
                  <a:pt x="692612" y="342877"/>
                </a:lnTo>
                <a:lnTo>
                  <a:pt x="728493" y="316641"/>
                </a:lnTo>
                <a:lnTo>
                  <a:pt x="764672" y="292155"/>
                </a:lnTo>
                <a:lnTo>
                  <a:pt x="801959" y="267840"/>
                </a:lnTo>
                <a:lnTo>
                  <a:pt x="839713" y="244168"/>
                </a:lnTo>
                <a:lnTo>
                  <a:pt x="877766" y="222245"/>
                </a:lnTo>
                <a:lnTo>
                  <a:pt x="916285" y="200962"/>
                </a:lnTo>
                <a:lnTo>
                  <a:pt x="955101" y="181429"/>
                </a:lnTo>
                <a:lnTo>
                  <a:pt x="993918" y="161897"/>
                </a:lnTo>
                <a:lnTo>
                  <a:pt x="1033672" y="143646"/>
                </a:lnTo>
                <a:lnTo>
                  <a:pt x="1073252" y="126504"/>
                </a:lnTo>
                <a:lnTo>
                  <a:pt x="1113130" y="111113"/>
                </a:lnTo>
                <a:lnTo>
                  <a:pt x="1153303" y="97471"/>
                </a:lnTo>
                <a:lnTo>
                  <a:pt x="1193649" y="82720"/>
                </a:lnTo>
                <a:lnTo>
                  <a:pt x="1235229" y="71000"/>
                </a:lnTo>
                <a:lnTo>
                  <a:pt x="1275057" y="59577"/>
                </a:lnTo>
                <a:lnTo>
                  <a:pt x="1315996" y="48326"/>
                </a:lnTo>
                <a:lnTo>
                  <a:pt x="1357230" y="38825"/>
                </a:lnTo>
                <a:lnTo>
                  <a:pt x="1398293" y="30432"/>
                </a:lnTo>
                <a:lnTo>
                  <a:pt x="1439825" y="22682"/>
                </a:lnTo>
                <a:lnTo>
                  <a:pt x="1481651" y="16680"/>
                </a:lnTo>
                <a:lnTo>
                  <a:pt x="1522838" y="11148"/>
                </a:lnTo>
                <a:lnTo>
                  <a:pt x="1563852" y="6725"/>
                </a:lnTo>
                <a:lnTo>
                  <a:pt x="1605804" y="3583"/>
                </a:lnTo>
                <a:lnTo>
                  <a:pt x="1646941" y="2018"/>
                </a:lnTo>
                <a:lnTo>
                  <a:pt x="1688548" y="1095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 algn="ctr"/>
            <a:endParaRPr lang="en-US" sz="2200"/>
          </a:p>
        </p:txBody>
      </p:sp>
      <p:pic>
        <p:nvPicPr>
          <p:cNvPr id="18" name="Picture 17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2B0E6298-5837-DDA1-9844-E15135F6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9" b="18770"/>
          <a:stretch/>
        </p:blipFill>
        <p:spPr>
          <a:xfrm>
            <a:off x="8271589" y="1064419"/>
            <a:ext cx="3920411" cy="579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34440"/>
            <a:ext cx="6842839" cy="640080"/>
          </a:xfrm>
        </p:spPr>
        <p:txBody>
          <a:bodyPr anchor="ctr"/>
          <a:lstStyle>
            <a:lvl1pPr algn="l"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EBEBC12A-7322-D1E8-1A75-E0D84EEBC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1874520"/>
            <a:ext cx="6842839" cy="3749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2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D9720C-D6C0-730E-BBBF-06435456C96D}"/>
              </a:ext>
            </a:extLst>
          </p:cNvPr>
          <p:cNvSpPr/>
          <p:nvPr/>
        </p:nvSpPr>
        <p:spPr>
          <a:xfrm>
            <a:off x="0" y="685797"/>
            <a:ext cx="12192000" cy="548894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C57B5-D82C-BD64-5CAC-CDD59EE8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" b="2978"/>
          <a:stretch/>
        </p:blipFill>
        <p:spPr>
          <a:xfrm>
            <a:off x="489857" y="-2"/>
            <a:ext cx="815340" cy="6858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5054" y="1175657"/>
            <a:ext cx="9711156" cy="4506688"/>
          </a:xfrm>
        </p:spPr>
        <p:txBody>
          <a:bodyPr tIns="0" bIns="0" anchor="ctr">
            <a:normAutofit/>
          </a:bodyPr>
          <a:lstStyle>
            <a:lvl1pPr>
              <a:lnSpc>
                <a:spcPct val="12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A93D3-9A03-05CE-4C02-B8A78E3B2274}"/>
              </a:ext>
            </a:extLst>
          </p:cNvPr>
          <p:cNvSpPr/>
          <p:nvPr/>
        </p:nvSpPr>
        <p:spPr>
          <a:xfrm>
            <a:off x="685800" y="0"/>
            <a:ext cx="7213600" cy="6858000"/>
          </a:xfrm>
          <a:prstGeom prst="rect">
            <a:avLst/>
          </a:prstGeom>
          <a:gradFill>
            <a:gsLst>
              <a:gs pos="100000">
                <a:schemeClr val="accent2">
                  <a:alpha val="34000"/>
                </a:schemeClr>
              </a:gs>
              <a:gs pos="0">
                <a:schemeClr val="accent4">
                  <a:alpha val="3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A40335-27D4-3F36-2975-9C81B986FBA0}"/>
              </a:ext>
            </a:extLst>
          </p:cNvPr>
          <p:cNvGrpSpPr/>
          <p:nvPr/>
        </p:nvGrpSpPr>
        <p:grpSpPr>
          <a:xfrm>
            <a:off x="393903" y="0"/>
            <a:ext cx="7797394" cy="6858000"/>
            <a:chOff x="393903" y="0"/>
            <a:chExt cx="7797394" cy="6858000"/>
          </a:xfr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1"/>
          </a:gradFill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E222D11C-6C38-D23E-DCE5-B1D60411FD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903" y="0"/>
              <a:ext cx="2036286" cy="1282700"/>
            </a:xfrm>
            <a:custGeom>
              <a:avLst/>
              <a:gdLst>
                <a:gd name="T0" fmla="*/ 12959 w 13716"/>
                <a:gd name="T1" fmla="*/ 583 h 8640"/>
                <a:gd name="T2" fmla="*/ 11830 w 13716"/>
                <a:gd name="T3" fmla="*/ 907 h 8640"/>
                <a:gd name="T4" fmla="*/ 10967 w 13716"/>
                <a:gd name="T5" fmla="*/ 1404 h 8640"/>
                <a:gd name="T6" fmla="*/ 10386 w 13716"/>
                <a:gd name="T7" fmla="*/ 2104 h 8640"/>
                <a:gd name="T8" fmla="*/ 10105 w 13716"/>
                <a:gd name="T9" fmla="*/ 3048 h 8640"/>
                <a:gd name="T10" fmla="*/ 12111 w 13716"/>
                <a:gd name="T11" fmla="*/ 3281 h 8640"/>
                <a:gd name="T12" fmla="*/ 12811 w 13716"/>
                <a:gd name="T13" fmla="*/ 3704 h 8640"/>
                <a:gd name="T14" fmla="*/ 13335 w 13716"/>
                <a:gd name="T15" fmla="*/ 4301 h 8640"/>
                <a:gd name="T16" fmla="*/ 13647 w 13716"/>
                <a:gd name="T17" fmla="*/ 5095 h 8640"/>
                <a:gd name="T18" fmla="*/ 13702 w 13716"/>
                <a:gd name="T19" fmla="*/ 6121 h 8640"/>
                <a:gd name="T20" fmla="*/ 13414 w 13716"/>
                <a:gd name="T21" fmla="*/ 7115 h 8640"/>
                <a:gd name="T22" fmla="*/ 12821 w 13716"/>
                <a:gd name="T23" fmla="*/ 7883 h 8640"/>
                <a:gd name="T24" fmla="*/ 11979 w 13716"/>
                <a:gd name="T25" fmla="*/ 8394 h 8640"/>
                <a:gd name="T26" fmla="*/ 10960 w 13716"/>
                <a:gd name="T27" fmla="*/ 8630 h 8640"/>
                <a:gd name="T28" fmla="*/ 10173 w 13716"/>
                <a:gd name="T29" fmla="*/ 8613 h 8640"/>
                <a:gd name="T30" fmla="*/ 9571 w 13716"/>
                <a:gd name="T31" fmla="*/ 8483 h 8640"/>
                <a:gd name="T32" fmla="*/ 9024 w 13716"/>
                <a:gd name="T33" fmla="*/ 8246 h 8640"/>
                <a:gd name="T34" fmla="*/ 8547 w 13716"/>
                <a:gd name="T35" fmla="*/ 7916 h 8640"/>
                <a:gd name="T36" fmla="*/ 8140 w 13716"/>
                <a:gd name="T37" fmla="*/ 7496 h 8640"/>
                <a:gd name="T38" fmla="*/ 7805 w 13716"/>
                <a:gd name="T39" fmla="*/ 6997 h 8640"/>
                <a:gd name="T40" fmla="*/ 7550 w 13716"/>
                <a:gd name="T41" fmla="*/ 6421 h 8640"/>
                <a:gd name="T42" fmla="*/ 7322 w 13716"/>
                <a:gd name="T43" fmla="*/ 5383 h 8640"/>
                <a:gd name="T44" fmla="*/ 7313 w 13716"/>
                <a:gd name="T45" fmla="*/ 4130 h 8640"/>
                <a:gd name="T46" fmla="*/ 7484 w 13716"/>
                <a:gd name="T47" fmla="*/ 3117 h 8640"/>
                <a:gd name="T48" fmla="*/ 7811 w 13716"/>
                <a:gd name="T49" fmla="*/ 2209 h 8640"/>
                <a:gd name="T50" fmla="*/ 8296 w 13716"/>
                <a:gd name="T51" fmla="*/ 1411 h 8640"/>
                <a:gd name="T52" fmla="*/ 8934 w 13716"/>
                <a:gd name="T53" fmla="*/ 723 h 8640"/>
                <a:gd name="T54" fmla="*/ 9721 w 13716"/>
                <a:gd name="T55" fmla="*/ 154 h 8640"/>
                <a:gd name="T56" fmla="*/ 2314 w 13716"/>
                <a:gd name="T57" fmla="*/ 229 h 8640"/>
                <a:gd name="T58" fmla="*/ 1549 w 13716"/>
                <a:gd name="T59" fmla="*/ 816 h 8640"/>
                <a:gd name="T60" fmla="*/ 931 w 13716"/>
                <a:gd name="T61" fmla="*/ 1517 h 8640"/>
                <a:gd name="T62" fmla="*/ 470 w 13716"/>
                <a:gd name="T63" fmla="*/ 2335 h 8640"/>
                <a:gd name="T64" fmla="*/ 167 w 13716"/>
                <a:gd name="T65" fmla="*/ 3257 h 8640"/>
                <a:gd name="T66" fmla="*/ 18 w 13716"/>
                <a:gd name="T67" fmla="*/ 4281 h 8640"/>
                <a:gd name="T68" fmla="*/ 62 w 13716"/>
                <a:gd name="T69" fmla="*/ 5583 h 8640"/>
                <a:gd name="T70" fmla="*/ 299 w 13716"/>
                <a:gd name="T71" fmla="*/ 6509 h 8640"/>
                <a:gd name="T72" fmla="*/ 563 w 13716"/>
                <a:gd name="T73" fmla="*/ 7075 h 8640"/>
                <a:gd name="T74" fmla="*/ 907 w 13716"/>
                <a:gd name="T75" fmla="*/ 7562 h 8640"/>
                <a:gd name="T76" fmla="*/ 1324 w 13716"/>
                <a:gd name="T77" fmla="*/ 7967 h 8640"/>
                <a:gd name="T78" fmla="*/ 1812 w 13716"/>
                <a:gd name="T79" fmla="*/ 8285 h 8640"/>
                <a:gd name="T80" fmla="*/ 2369 w 13716"/>
                <a:gd name="T81" fmla="*/ 8504 h 8640"/>
                <a:gd name="T82" fmla="*/ 2982 w 13716"/>
                <a:gd name="T83" fmla="*/ 8622 h 8640"/>
                <a:gd name="T84" fmla="*/ 3830 w 13716"/>
                <a:gd name="T85" fmla="*/ 8613 h 8640"/>
                <a:gd name="T86" fmla="*/ 4830 w 13716"/>
                <a:gd name="T87" fmla="*/ 8340 h 8640"/>
                <a:gd name="T88" fmla="*/ 5640 w 13716"/>
                <a:gd name="T89" fmla="*/ 7788 h 8640"/>
                <a:gd name="T90" fmla="*/ 6191 w 13716"/>
                <a:gd name="T91" fmla="*/ 6988 h 8640"/>
                <a:gd name="T92" fmla="*/ 6424 w 13716"/>
                <a:gd name="T93" fmla="*/ 5962 h 8640"/>
                <a:gd name="T94" fmla="*/ 6330 w 13716"/>
                <a:gd name="T95" fmla="*/ 4971 h 8640"/>
                <a:gd name="T96" fmla="*/ 5987 w 13716"/>
                <a:gd name="T97" fmla="*/ 4205 h 8640"/>
                <a:gd name="T98" fmla="*/ 5436 w 13716"/>
                <a:gd name="T99" fmla="*/ 3632 h 8640"/>
                <a:gd name="T100" fmla="*/ 4713 w 13716"/>
                <a:gd name="T101" fmla="*/ 3231 h 8640"/>
                <a:gd name="T102" fmla="*/ 2840 w 13716"/>
                <a:gd name="T103" fmla="*/ 2894 h 8640"/>
                <a:gd name="T104" fmla="*/ 3166 w 13716"/>
                <a:gd name="T105" fmla="*/ 1990 h 8640"/>
                <a:gd name="T106" fmla="*/ 3788 w 13716"/>
                <a:gd name="T107" fmla="*/ 1318 h 8640"/>
                <a:gd name="T108" fmla="*/ 4692 w 13716"/>
                <a:gd name="T109" fmla="*/ 853 h 8640"/>
                <a:gd name="T110" fmla="*/ 5855 w 13716"/>
                <a:gd name="T111" fmla="*/ 546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16" h="8640">
                  <a:moveTo>
                    <a:pt x="10005" y="0"/>
                  </a:moveTo>
                  <a:lnTo>
                    <a:pt x="13716" y="0"/>
                  </a:lnTo>
                  <a:lnTo>
                    <a:pt x="13716" y="457"/>
                  </a:lnTo>
                  <a:lnTo>
                    <a:pt x="13519" y="484"/>
                  </a:lnTo>
                  <a:lnTo>
                    <a:pt x="13329" y="514"/>
                  </a:lnTo>
                  <a:lnTo>
                    <a:pt x="13142" y="546"/>
                  </a:lnTo>
                  <a:lnTo>
                    <a:pt x="12959" y="583"/>
                  </a:lnTo>
                  <a:lnTo>
                    <a:pt x="12784" y="621"/>
                  </a:lnTo>
                  <a:lnTo>
                    <a:pt x="12610" y="660"/>
                  </a:lnTo>
                  <a:lnTo>
                    <a:pt x="12446" y="703"/>
                  </a:lnTo>
                  <a:lnTo>
                    <a:pt x="12282" y="753"/>
                  </a:lnTo>
                  <a:lnTo>
                    <a:pt x="12126" y="798"/>
                  </a:lnTo>
                  <a:lnTo>
                    <a:pt x="11977" y="853"/>
                  </a:lnTo>
                  <a:lnTo>
                    <a:pt x="11830" y="907"/>
                  </a:lnTo>
                  <a:lnTo>
                    <a:pt x="11692" y="967"/>
                  </a:lnTo>
                  <a:lnTo>
                    <a:pt x="11557" y="1033"/>
                  </a:lnTo>
                  <a:lnTo>
                    <a:pt x="11428" y="1096"/>
                  </a:lnTo>
                  <a:lnTo>
                    <a:pt x="11303" y="1167"/>
                  </a:lnTo>
                  <a:lnTo>
                    <a:pt x="11186" y="1242"/>
                  </a:lnTo>
                  <a:lnTo>
                    <a:pt x="11074" y="1318"/>
                  </a:lnTo>
                  <a:lnTo>
                    <a:pt x="10967" y="1404"/>
                  </a:lnTo>
                  <a:lnTo>
                    <a:pt x="10865" y="1489"/>
                  </a:lnTo>
                  <a:lnTo>
                    <a:pt x="10770" y="1579"/>
                  </a:lnTo>
                  <a:lnTo>
                    <a:pt x="10683" y="1673"/>
                  </a:lnTo>
                  <a:lnTo>
                    <a:pt x="10602" y="1775"/>
                  </a:lnTo>
                  <a:lnTo>
                    <a:pt x="10523" y="1880"/>
                  </a:lnTo>
                  <a:lnTo>
                    <a:pt x="10452" y="1990"/>
                  </a:lnTo>
                  <a:lnTo>
                    <a:pt x="10386" y="2104"/>
                  </a:lnTo>
                  <a:lnTo>
                    <a:pt x="10328" y="2222"/>
                  </a:lnTo>
                  <a:lnTo>
                    <a:pt x="10275" y="2348"/>
                  </a:lnTo>
                  <a:lnTo>
                    <a:pt x="10228" y="2476"/>
                  </a:lnTo>
                  <a:lnTo>
                    <a:pt x="10186" y="2611"/>
                  </a:lnTo>
                  <a:lnTo>
                    <a:pt x="10153" y="2749"/>
                  </a:lnTo>
                  <a:lnTo>
                    <a:pt x="10128" y="2894"/>
                  </a:lnTo>
                  <a:lnTo>
                    <a:pt x="10105" y="3048"/>
                  </a:lnTo>
                  <a:lnTo>
                    <a:pt x="11404" y="3048"/>
                  </a:lnTo>
                  <a:lnTo>
                    <a:pt x="11527" y="3078"/>
                  </a:lnTo>
                  <a:lnTo>
                    <a:pt x="11647" y="3111"/>
                  </a:lnTo>
                  <a:lnTo>
                    <a:pt x="11766" y="3149"/>
                  </a:lnTo>
                  <a:lnTo>
                    <a:pt x="11884" y="3188"/>
                  </a:lnTo>
                  <a:lnTo>
                    <a:pt x="12002" y="3231"/>
                  </a:lnTo>
                  <a:lnTo>
                    <a:pt x="12111" y="3281"/>
                  </a:lnTo>
                  <a:lnTo>
                    <a:pt x="12221" y="3330"/>
                  </a:lnTo>
                  <a:lnTo>
                    <a:pt x="12327" y="3381"/>
                  </a:lnTo>
                  <a:lnTo>
                    <a:pt x="12429" y="3438"/>
                  </a:lnTo>
                  <a:lnTo>
                    <a:pt x="12528" y="3500"/>
                  </a:lnTo>
                  <a:lnTo>
                    <a:pt x="12628" y="3564"/>
                  </a:lnTo>
                  <a:lnTo>
                    <a:pt x="12721" y="3632"/>
                  </a:lnTo>
                  <a:lnTo>
                    <a:pt x="12811" y="3704"/>
                  </a:lnTo>
                  <a:lnTo>
                    <a:pt x="12896" y="3779"/>
                  </a:lnTo>
                  <a:lnTo>
                    <a:pt x="12979" y="3855"/>
                  </a:lnTo>
                  <a:lnTo>
                    <a:pt x="13058" y="3936"/>
                  </a:lnTo>
                  <a:lnTo>
                    <a:pt x="13133" y="4020"/>
                  </a:lnTo>
                  <a:lnTo>
                    <a:pt x="13204" y="4112"/>
                  </a:lnTo>
                  <a:lnTo>
                    <a:pt x="13272" y="4205"/>
                  </a:lnTo>
                  <a:lnTo>
                    <a:pt x="13335" y="4301"/>
                  </a:lnTo>
                  <a:lnTo>
                    <a:pt x="13392" y="4404"/>
                  </a:lnTo>
                  <a:lnTo>
                    <a:pt x="13447" y="4507"/>
                  </a:lnTo>
                  <a:lnTo>
                    <a:pt x="13498" y="4620"/>
                  </a:lnTo>
                  <a:lnTo>
                    <a:pt x="13542" y="4731"/>
                  </a:lnTo>
                  <a:lnTo>
                    <a:pt x="13584" y="4849"/>
                  </a:lnTo>
                  <a:lnTo>
                    <a:pt x="13617" y="4971"/>
                  </a:lnTo>
                  <a:lnTo>
                    <a:pt x="13647" y="5095"/>
                  </a:lnTo>
                  <a:lnTo>
                    <a:pt x="13671" y="5227"/>
                  </a:lnTo>
                  <a:lnTo>
                    <a:pt x="13692" y="5364"/>
                  </a:lnTo>
                  <a:lnTo>
                    <a:pt x="13704" y="5502"/>
                  </a:lnTo>
                  <a:lnTo>
                    <a:pt x="13711" y="5649"/>
                  </a:lnTo>
                  <a:lnTo>
                    <a:pt x="13716" y="5795"/>
                  </a:lnTo>
                  <a:lnTo>
                    <a:pt x="13711" y="5962"/>
                  </a:lnTo>
                  <a:lnTo>
                    <a:pt x="13702" y="6121"/>
                  </a:lnTo>
                  <a:lnTo>
                    <a:pt x="13683" y="6277"/>
                  </a:lnTo>
                  <a:lnTo>
                    <a:pt x="13654" y="6425"/>
                  </a:lnTo>
                  <a:lnTo>
                    <a:pt x="13621" y="6575"/>
                  </a:lnTo>
                  <a:lnTo>
                    <a:pt x="13579" y="6715"/>
                  </a:lnTo>
                  <a:lnTo>
                    <a:pt x="13533" y="6856"/>
                  </a:lnTo>
                  <a:lnTo>
                    <a:pt x="13474" y="6988"/>
                  </a:lnTo>
                  <a:lnTo>
                    <a:pt x="13414" y="7115"/>
                  </a:lnTo>
                  <a:lnTo>
                    <a:pt x="13348" y="7239"/>
                  </a:lnTo>
                  <a:lnTo>
                    <a:pt x="13273" y="7358"/>
                  </a:lnTo>
                  <a:lnTo>
                    <a:pt x="13192" y="7472"/>
                  </a:lnTo>
                  <a:lnTo>
                    <a:pt x="13109" y="7584"/>
                  </a:lnTo>
                  <a:lnTo>
                    <a:pt x="13016" y="7689"/>
                  </a:lnTo>
                  <a:lnTo>
                    <a:pt x="12922" y="7788"/>
                  </a:lnTo>
                  <a:lnTo>
                    <a:pt x="12821" y="7883"/>
                  </a:lnTo>
                  <a:lnTo>
                    <a:pt x="12716" y="7971"/>
                  </a:lnTo>
                  <a:lnTo>
                    <a:pt x="12604" y="8054"/>
                  </a:lnTo>
                  <a:lnTo>
                    <a:pt x="12489" y="8133"/>
                  </a:lnTo>
                  <a:lnTo>
                    <a:pt x="12366" y="8208"/>
                  </a:lnTo>
                  <a:lnTo>
                    <a:pt x="12242" y="8276"/>
                  </a:lnTo>
                  <a:lnTo>
                    <a:pt x="12111" y="8340"/>
                  </a:lnTo>
                  <a:lnTo>
                    <a:pt x="11979" y="8394"/>
                  </a:lnTo>
                  <a:lnTo>
                    <a:pt x="11845" y="8445"/>
                  </a:lnTo>
                  <a:lnTo>
                    <a:pt x="11704" y="8492"/>
                  </a:lnTo>
                  <a:lnTo>
                    <a:pt x="11565" y="8528"/>
                  </a:lnTo>
                  <a:lnTo>
                    <a:pt x="11414" y="8564"/>
                  </a:lnTo>
                  <a:lnTo>
                    <a:pt x="11266" y="8592"/>
                  </a:lnTo>
                  <a:lnTo>
                    <a:pt x="11116" y="8613"/>
                  </a:lnTo>
                  <a:lnTo>
                    <a:pt x="10960" y="8630"/>
                  </a:lnTo>
                  <a:lnTo>
                    <a:pt x="10803" y="8636"/>
                  </a:lnTo>
                  <a:lnTo>
                    <a:pt x="10646" y="8640"/>
                  </a:lnTo>
                  <a:lnTo>
                    <a:pt x="10547" y="8640"/>
                  </a:lnTo>
                  <a:lnTo>
                    <a:pt x="10452" y="8636"/>
                  </a:lnTo>
                  <a:lnTo>
                    <a:pt x="10361" y="8630"/>
                  </a:lnTo>
                  <a:lnTo>
                    <a:pt x="10266" y="8622"/>
                  </a:lnTo>
                  <a:lnTo>
                    <a:pt x="10173" y="8613"/>
                  </a:lnTo>
                  <a:lnTo>
                    <a:pt x="10086" y="8601"/>
                  </a:lnTo>
                  <a:lnTo>
                    <a:pt x="9997" y="8585"/>
                  </a:lnTo>
                  <a:lnTo>
                    <a:pt x="9910" y="8570"/>
                  </a:lnTo>
                  <a:lnTo>
                    <a:pt x="9822" y="8549"/>
                  </a:lnTo>
                  <a:lnTo>
                    <a:pt x="9736" y="8528"/>
                  </a:lnTo>
                  <a:lnTo>
                    <a:pt x="9652" y="8504"/>
                  </a:lnTo>
                  <a:lnTo>
                    <a:pt x="9571" y="8483"/>
                  </a:lnTo>
                  <a:lnTo>
                    <a:pt x="9490" y="8451"/>
                  </a:lnTo>
                  <a:lnTo>
                    <a:pt x="9409" y="8423"/>
                  </a:lnTo>
                  <a:lnTo>
                    <a:pt x="9328" y="8390"/>
                  </a:lnTo>
                  <a:lnTo>
                    <a:pt x="9253" y="8360"/>
                  </a:lnTo>
                  <a:lnTo>
                    <a:pt x="9173" y="8322"/>
                  </a:lnTo>
                  <a:lnTo>
                    <a:pt x="9099" y="8285"/>
                  </a:lnTo>
                  <a:lnTo>
                    <a:pt x="9024" y="8246"/>
                  </a:lnTo>
                  <a:lnTo>
                    <a:pt x="8954" y="8204"/>
                  </a:lnTo>
                  <a:lnTo>
                    <a:pt x="8883" y="8159"/>
                  </a:lnTo>
                  <a:lnTo>
                    <a:pt x="8811" y="8115"/>
                  </a:lnTo>
                  <a:lnTo>
                    <a:pt x="8744" y="8069"/>
                  </a:lnTo>
                  <a:lnTo>
                    <a:pt x="8675" y="8019"/>
                  </a:lnTo>
                  <a:lnTo>
                    <a:pt x="8612" y="7967"/>
                  </a:lnTo>
                  <a:lnTo>
                    <a:pt x="8547" y="7916"/>
                  </a:lnTo>
                  <a:lnTo>
                    <a:pt x="8484" y="7863"/>
                  </a:lnTo>
                  <a:lnTo>
                    <a:pt x="8422" y="7803"/>
                  </a:lnTo>
                  <a:lnTo>
                    <a:pt x="8365" y="7746"/>
                  </a:lnTo>
                  <a:lnTo>
                    <a:pt x="8305" y="7688"/>
                  </a:lnTo>
                  <a:lnTo>
                    <a:pt x="8248" y="7626"/>
                  </a:lnTo>
                  <a:lnTo>
                    <a:pt x="8191" y="7562"/>
                  </a:lnTo>
                  <a:lnTo>
                    <a:pt x="8140" y="7496"/>
                  </a:lnTo>
                  <a:lnTo>
                    <a:pt x="8086" y="7428"/>
                  </a:lnTo>
                  <a:lnTo>
                    <a:pt x="8035" y="7362"/>
                  </a:lnTo>
                  <a:lnTo>
                    <a:pt x="7987" y="7295"/>
                  </a:lnTo>
                  <a:lnTo>
                    <a:pt x="7940" y="7220"/>
                  </a:lnTo>
                  <a:lnTo>
                    <a:pt x="7892" y="7150"/>
                  </a:lnTo>
                  <a:lnTo>
                    <a:pt x="7849" y="7075"/>
                  </a:lnTo>
                  <a:lnTo>
                    <a:pt x="7805" y="6997"/>
                  </a:lnTo>
                  <a:lnTo>
                    <a:pt x="7765" y="6919"/>
                  </a:lnTo>
                  <a:lnTo>
                    <a:pt x="7723" y="6841"/>
                  </a:lnTo>
                  <a:lnTo>
                    <a:pt x="7687" y="6760"/>
                  </a:lnTo>
                  <a:lnTo>
                    <a:pt x="7649" y="6677"/>
                  </a:lnTo>
                  <a:lnTo>
                    <a:pt x="7616" y="6595"/>
                  </a:lnTo>
                  <a:lnTo>
                    <a:pt x="7580" y="6509"/>
                  </a:lnTo>
                  <a:lnTo>
                    <a:pt x="7550" y="6421"/>
                  </a:lnTo>
                  <a:lnTo>
                    <a:pt x="7522" y="6334"/>
                  </a:lnTo>
                  <a:lnTo>
                    <a:pt x="7493" y="6245"/>
                  </a:lnTo>
                  <a:lnTo>
                    <a:pt x="7466" y="6155"/>
                  </a:lnTo>
                  <a:lnTo>
                    <a:pt x="7418" y="5969"/>
                  </a:lnTo>
                  <a:lnTo>
                    <a:pt x="7379" y="5780"/>
                  </a:lnTo>
                  <a:lnTo>
                    <a:pt x="7347" y="5583"/>
                  </a:lnTo>
                  <a:lnTo>
                    <a:pt x="7322" y="5383"/>
                  </a:lnTo>
                  <a:lnTo>
                    <a:pt x="7299" y="5176"/>
                  </a:lnTo>
                  <a:lnTo>
                    <a:pt x="7290" y="4968"/>
                  </a:lnTo>
                  <a:lnTo>
                    <a:pt x="7286" y="4755"/>
                  </a:lnTo>
                  <a:lnTo>
                    <a:pt x="7286" y="4594"/>
                  </a:lnTo>
                  <a:lnTo>
                    <a:pt x="7293" y="4437"/>
                  </a:lnTo>
                  <a:lnTo>
                    <a:pt x="7299" y="4281"/>
                  </a:lnTo>
                  <a:lnTo>
                    <a:pt x="7313" y="4130"/>
                  </a:lnTo>
                  <a:lnTo>
                    <a:pt x="7328" y="3981"/>
                  </a:lnTo>
                  <a:lnTo>
                    <a:pt x="7343" y="3831"/>
                  </a:lnTo>
                  <a:lnTo>
                    <a:pt x="7367" y="3683"/>
                  </a:lnTo>
                  <a:lnTo>
                    <a:pt x="7391" y="3537"/>
                  </a:lnTo>
                  <a:lnTo>
                    <a:pt x="7418" y="3395"/>
                  </a:lnTo>
                  <a:lnTo>
                    <a:pt x="7448" y="3257"/>
                  </a:lnTo>
                  <a:lnTo>
                    <a:pt x="7484" y="3117"/>
                  </a:lnTo>
                  <a:lnTo>
                    <a:pt x="7522" y="2979"/>
                  </a:lnTo>
                  <a:lnTo>
                    <a:pt x="7561" y="2848"/>
                  </a:lnTo>
                  <a:lnTo>
                    <a:pt x="7604" y="2717"/>
                  </a:lnTo>
                  <a:lnTo>
                    <a:pt x="7654" y="2585"/>
                  </a:lnTo>
                  <a:lnTo>
                    <a:pt x="7703" y="2459"/>
                  </a:lnTo>
                  <a:lnTo>
                    <a:pt x="7759" y="2335"/>
                  </a:lnTo>
                  <a:lnTo>
                    <a:pt x="7811" y="2209"/>
                  </a:lnTo>
                  <a:lnTo>
                    <a:pt x="7873" y="2086"/>
                  </a:lnTo>
                  <a:lnTo>
                    <a:pt x="7936" y="1967"/>
                  </a:lnTo>
                  <a:lnTo>
                    <a:pt x="8002" y="1853"/>
                  </a:lnTo>
                  <a:lnTo>
                    <a:pt x="8068" y="1739"/>
                  </a:lnTo>
                  <a:lnTo>
                    <a:pt x="8143" y="1628"/>
                  </a:lnTo>
                  <a:lnTo>
                    <a:pt x="8218" y="1517"/>
                  </a:lnTo>
                  <a:lnTo>
                    <a:pt x="8296" y="1411"/>
                  </a:lnTo>
                  <a:lnTo>
                    <a:pt x="8379" y="1305"/>
                  </a:lnTo>
                  <a:lnTo>
                    <a:pt x="8461" y="1203"/>
                  </a:lnTo>
                  <a:lnTo>
                    <a:pt x="8550" y="1104"/>
                  </a:lnTo>
                  <a:lnTo>
                    <a:pt x="8642" y="1005"/>
                  </a:lnTo>
                  <a:lnTo>
                    <a:pt x="8736" y="910"/>
                  </a:lnTo>
                  <a:lnTo>
                    <a:pt x="8831" y="816"/>
                  </a:lnTo>
                  <a:lnTo>
                    <a:pt x="8934" y="723"/>
                  </a:lnTo>
                  <a:lnTo>
                    <a:pt x="9035" y="636"/>
                  </a:lnTo>
                  <a:lnTo>
                    <a:pt x="9143" y="552"/>
                  </a:lnTo>
                  <a:lnTo>
                    <a:pt x="9253" y="466"/>
                  </a:lnTo>
                  <a:lnTo>
                    <a:pt x="9365" y="385"/>
                  </a:lnTo>
                  <a:lnTo>
                    <a:pt x="9479" y="309"/>
                  </a:lnTo>
                  <a:lnTo>
                    <a:pt x="9598" y="229"/>
                  </a:lnTo>
                  <a:lnTo>
                    <a:pt x="9721" y="154"/>
                  </a:lnTo>
                  <a:lnTo>
                    <a:pt x="9846" y="85"/>
                  </a:lnTo>
                  <a:lnTo>
                    <a:pt x="9972" y="16"/>
                  </a:lnTo>
                  <a:lnTo>
                    <a:pt x="10005" y="0"/>
                  </a:lnTo>
                  <a:close/>
                  <a:moveTo>
                    <a:pt x="2687" y="16"/>
                  </a:moveTo>
                  <a:lnTo>
                    <a:pt x="2557" y="85"/>
                  </a:lnTo>
                  <a:lnTo>
                    <a:pt x="2432" y="154"/>
                  </a:lnTo>
                  <a:lnTo>
                    <a:pt x="2314" y="229"/>
                  </a:lnTo>
                  <a:lnTo>
                    <a:pt x="2195" y="309"/>
                  </a:lnTo>
                  <a:lnTo>
                    <a:pt x="2081" y="385"/>
                  </a:lnTo>
                  <a:lnTo>
                    <a:pt x="1968" y="466"/>
                  </a:lnTo>
                  <a:lnTo>
                    <a:pt x="1857" y="552"/>
                  </a:lnTo>
                  <a:lnTo>
                    <a:pt x="1751" y="636"/>
                  </a:lnTo>
                  <a:lnTo>
                    <a:pt x="1648" y="723"/>
                  </a:lnTo>
                  <a:lnTo>
                    <a:pt x="1549" y="816"/>
                  </a:lnTo>
                  <a:lnTo>
                    <a:pt x="1450" y="910"/>
                  </a:lnTo>
                  <a:lnTo>
                    <a:pt x="1356" y="1005"/>
                  </a:lnTo>
                  <a:lnTo>
                    <a:pt x="1267" y="1104"/>
                  </a:lnTo>
                  <a:lnTo>
                    <a:pt x="1180" y="1203"/>
                  </a:lnTo>
                  <a:lnTo>
                    <a:pt x="1094" y="1305"/>
                  </a:lnTo>
                  <a:lnTo>
                    <a:pt x="1013" y="1411"/>
                  </a:lnTo>
                  <a:lnTo>
                    <a:pt x="931" y="1517"/>
                  </a:lnTo>
                  <a:lnTo>
                    <a:pt x="857" y="1628"/>
                  </a:lnTo>
                  <a:lnTo>
                    <a:pt x="787" y="1739"/>
                  </a:lnTo>
                  <a:lnTo>
                    <a:pt x="715" y="1853"/>
                  </a:lnTo>
                  <a:lnTo>
                    <a:pt x="650" y="1967"/>
                  </a:lnTo>
                  <a:lnTo>
                    <a:pt x="587" y="2086"/>
                  </a:lnTo>
                  <a:lnTo>
                    <a:pt x="530" y="2209"/>
                  </a:lnTo>
                  <a:lnTo>
                    <a:pt x="470" y="2335"/>
                  </a:lnTo>
                  <a:lnTo>
                    <a:pt x="417" y="2459"/>
                  </a:lnTo>
                  <a:lnTo>
                    <a:pt x="369" y="2585"/>
                  </a:lnTo>
                  <a:lnTo>
                    <a:pt x="323" y="2717"/>
                  </a:lnTo>
                  <a:lnTo>
                    <a:pt x="276" y="2848"/>
                  </a:lnTo>
                  <a:lnTo>
                    <a:pt x="237" y="2979"/>
                  </a:lnTo>
                  <a:lnTo>
                    <a:pt x="200" y="3117"/>
                  </a:lnTo>
                  <a:lnTo>
                    <a:pt x="167" y="3257"/>
                  </a:lnTo>
                  <a:lnTo>
                    <a:pt x="137" y="3395"/>
                  </a:lnTo>
                  <a:lnTo>
                    <a:pt x="105" y="3537"/>
                  </a:lnTo>
                  <a:lnTo>
                    <a:pt x="81" y="3683"/>
                  </a:lnTo>
                  <a:lnTo>
                    <a:pt x="62" y="3831"/>
                  </a:lnTo>
                  <a:lnTo>
                    <a:pt x="44" y="3981"/>
                  </a:lnTo>
                  <a:lnTo>
                    <a:pt x="26" y="4130"/>
                  </a:lnTo>
                  <a:lnTo>
                    <a:pt x="18" y="4281"/>
                  </a:lnTo>
                  <a:lnTo>
                    <a:pt x="6" y="4437"/>
                  </a:lnTo>
                  <a:lnTo>
                    <a:pt x="5" y="4594"/>
                  </a:lnTo>
                  <a:lnTo>
                    <a:pt x="0" y="4755"/>
                  </a:lnTo>
                  <a:lnTo>
                    <a:pt x="6" y="4968"/>
                  </a:lnTo>
                  <a:lnTo>
                    <a:pt x="18" y="5176"/>
                  </a:lnTo>
                  <a:lnTo>
                    <a:pt x="33" y="5383"/>
                  </a:lnTo>
                  <a:lnTo>
                    <a:pt x="62" y="5583"/>
                  </a:lnTo>
                  <a:lnTo>
                    <a:pt x="95" y="5780"/>
                  </a:lnTo>
                  <a:lnTo>
                    <a:pt x="137" y="5969"/>
                  </a:lnTo>
                  <a:lnTo>
                    <a:pt x="182" y="6155"/>
                  </a:lnTo>
                  <a:lnTo>
                    <a:pt x="210" y="6245"/>
                  </a:lnTo>
                  <a:lnTo>
                    <a:pt x="237" y="6334"/>
                  </a:lnTo>
                  <a:lnTo>
                    <a:pt x="267" y="6421"/>
                  </a:lnTo>
                  <a:lnTo>
                    <a:pt x="299" y="6509"/>
                  </a:lnTo>
                  <a:lnTo>
                    <a:pt x="332" y="6595"/>
                  </a:lnTo>
                  <a:lnTo>
                    <a:pt x="366" y="6677"/>
                  </a:lnTo>
                  <a:lnTo>
                    <a:pt x="404" y="6760"/>
                  </a:lnTo>
                  <a:lnTo>
                    <a:pt x="441" y="6841"/>
                  </a:lnTo>
                  <a:lnTo>
                    <a:pt x="480" y="6919"/>
                  </a:lnTo>
                  <a:lnTo>
                    <a:pt x="522" y="6997"/>
                  </a:lnTo>
                  <a:lnTo>
                    <a:pt x="563" y="7075"/>
                  </a:lnTo>
                  <a:lnTo>
                    <a:pt x="611" y="7150"/>
                  </a:lnTo>
                  <a:lnTo>
                    <a:pt x="655" y="7220"/>
                  </a:lnTo>
                  <a:lnTo>
                    <a:pt x="701" y="7295"/>
                  </a:lnTo>
                  <a:lnTo>
                    <a:pt x="751" y="7362"/>
                  </a:lnTo>
                  <a:lnTo>
                    <a:pt x="805" y="7428"/>
                  </a:lnTo>
                  <a:lnTo>
                    <a:pt x="854" y="7496"/>
                  </a:lnTo>
                  <a:lnTo>
                    <a:pt x="907" y="7562"/>
                  </a:lnTo>
                  <a:lnTo>
                    <a:pt x="962" y="7626"/>
                  </a:lnTo>
                  <a:lnTo>
                    <a:pt x="1019" y="7688"/>
                  </a:lnTo>
                  <a:lnTo>
                    <a:pt x="1076" y="7746"/>
                  </a:lnTo>
                  <a:lnTo>
                    <a:pt x="1138" y="7803"/>
                  </a:lnTo>
                  <a:lnTo>
                    <a:pt x="1200" y="7863"/>
                  </a:lnTo>
                  <a:lnTo>
                    <a:pt x="1261" y="7916"/>
                  </a:lnTo>
                  <a:lnTo>
                    <a:pt x="1324" y="7967"/>
                  </a:lnTo>
                  <a:lnTo>
                    <a:pt x="1393" y="8019"/>
                  </a:lnTo>
                  <a:lnTo>
                    <a:pt x="1456" y="8069"/>
                  </a:lnTo>
                  <a:lnTo>
                    <a:pt x="1530" y="8115"/>
                  </a:lnTo>
                  <a:lnTo>
                    <a:pt x="1594" y="8159"/>
                  </a:lnTo>
                  <a:lnTo>
                    <a:pt x="1668" y="8204"/>
                  </a:lnTo>
                  <a:lnTo>
                    <a:pt x="1742" y="8246"/>
                  </a:lnTo>
                  <a:lnTo>
                    <a:pt x="1812" y="8285"/>
                  </a:lnTo>
                  <a:lnTo>
                    <a:pt x="1887" y="8322"/>
                  </a:lnTo>
                  <a:lnTo>
                    <a:pt x="1967" y="8360"/>
                  </a:lnTo>
                  <a:lnTo>
                    <a:pt x="2043" y="8390"/>
                  </a:lnTo>
                  <a:lnTo>
                    <a:pt x="2123" y="8423"/>
                  </a:lnTo>
                  <a:lnTo>
                    <a:pt x="2204" y="8451"/>
                  </a:lnTo>
                  <a:lnTo>
                    <a:pt x="2285" y="8483"/>
                  </a:lnTo>
                  <a:lnTo>
                    <a:pt x="2369" y="8504"/>
                  </a:lnTo>
                  <a:lnTo>
                    <a:pt x="2450" y="8528"/>
                  </a:lnTo>
                  <a:lnTo>
                    <a:pt x="2537" y="8549"/>
                  </a:lnTo>
                  <a:lnTo>
                    <a:pt x="2623" y="8570"/>
                  </a:lnTo>
                  <a:lnTo>
                    <a:pt x="2711" y="8585"/>
                  </a:lnTo>
                  <a:lnTo>
                    <a:pt x="2798" y="8601"/>
                  </a:lnTo>
                  <a:lnTo>
                    <a:pt x="2892" y="8613"/>
                  </a:lnTo>
                  <a:lnTo>
                    <a:pt x="2982" y="8622"/>
                  </a:lnTo>
                  <a:lnTo>
                    <a:pt x="3073" y="8630"/>
                  </a:lnTo>
                  <a:lnTo>
                    <a:pt x="3168" y="8636"/>
                  </a:lnTo>
                  <a:lnTo>
                    <a:pt x="3262" y="8640"/>
                  </a:lnTo>
                  <a:lnTo>
                    <a:pt x="3357" y="8640"/>
                  </a:lnTo>
                  <a:lnTo>
                    <a:pt x="3518" y="8636"/>
                  </a:lnTo>
                  <a:lnTo>
                    <a:pt x="3674" y="8630"/>
                  </a:lnTo>
                  <a:lnTo>
                    <a:pt x="3830" y="8613"/>
                  </a:lnTo>
                  <a:lnTo>
                    <a:pt x="3981" y="8592"/>
                  </a:lnTo>
                  <a:lnTo>
                    <a:pt x="4130" y="8564"/>
                  </a:lnTo>
                  <a:lnTo>
                    <a:pt x="4276" y="8528"/>
                  </a:lnTo>
                  <a:lnTo>
                    <a:pt x="4418" y="8492"/>
                  </a:lnTo>
                  <a:lnTo>
                    <a:pt x="4561" y="8445"/>
                  </a:lnTo>
                  <a:lnTo>
                    <a:pt x="4698" y="8394"/>
                  </a:lnTo>
                  <a:lnTo>
                    <a:pt x="4830" y="8340"/>
                  </a:lnTo>
                  <a:lnTo>
                    <a:pt x="4957" y="8276"/>
                  </a:lnTo>
                  <a:lnTo>
                    <a:pt x="5085" y="8208"/>
                  </a:lnTo>
                  <a:lnTo>
                    <a:pt x="5204" y="8133"/>
                  </a:lnTo>
                  <a:lnTo>
                    <a:pt x="5318" y="8054"/>
                  </a:lnTo>
                  <a:lnTo>
                    <a:pt x="5429" y="7971"/>
                  </a:lnTo>
                  <a:lnTo>
                    <a:pt x="5537" y="7883"/>
                  </a:lnTo>
                  <a:lnTo>
                    <a:pt x="5640" y="7788"/>
                  </a:lnTo>
                  <a:lnTo>
                    <a:pt x="5735" y="7689"/>
                  </a:lnTo>
                  <a:lnTo>
                    <a:pt x="5825" y="7584"/>
                  </a:lnTo>
                  <a:lnTo>
                    <a:pt x="5911" y="7472"/>
                  </a:lnTo>
                  <a:lnTo>
                    <a:pt x="5987" y="7358"/>
                  </a:lnTo>
                  <a:lnTo>
                    <a:pt x="6062" y="7239"/>
                  </a:lnTo>
                  <a:lnTo>
                    <a:pt x="6130" y="7115"/>
                  </a:lnTo>
                  <a:lnTo>
                    <a:pt x="6191" y="6988"/>
                  </a:lnTo>
                  <a:lnTo>
                    <a:pt x="6247" y="6856"/>
                  </a:lnTo>
                  <a:lnTo>
                    <a:pt x="6294" y="6715"/>
                  </a:lnTo>
                  <a:lnTo>
                    <a:pt x="6334" y="6575"/>
                  </a:lnTo>
                  <a:lnTo>
                    <a:pt x="6367" y="6425"/>
                  </a:lnTo>
                  <a:lnTo>
                    <a:pt x="6394" y="6277"/>
                  </a:lnTo>
                  <a:lnTo>
                    <a:pt x="6417" y="6121"/>
                  </a:lnTo>
                  <a:lnTo>
                    <a:pt x="6424" y="5962"/>
                  </a:lnTo>
                  <a:lnTo>
                    <a:pt x="6432" y="5795"/>
                  </a:lnTo>
                  <a:lnTo>
                    <a:pt x="6429" y="5649"/>
                  </a:lnTo>
                  <a:lnTo>
                    <a:pt x="6418" y="5502"/>
                  </a:lnTo>
                  <a:lnTo>
                    <a:pt x="6405" y="5364"/>
                  </a:lnTo>
                  <a:lnTo>
                    <a:pt x="6385" y="5227"/>
                  </a:lnTo>
                  <a:lnTo>
                    <a:pt x="6361" y="5095"/>
                  </a:lnTo>
                  <a:lnTo>
                    <a:pt x="6330" y="4971"/>
                  </a:lnTo>
                  <a:lnTo>
                    <a:pt x="6298" y="4849"/>
                  </a:lnTo>
                  <a:lnTo>
                    <a:pt x="6256" y="4731"/>
                  </a:lnTo>
                  <a:lnTo>
                    <a:pt x="6211" y="4620"/>
                  </a:lnTo>
                  <a:lnTo>
                    <a:pt x="6161" y="4507"/>
                  </a:lnTo>
                  <a:lnTo>
                    <a:pt x="6110" y="4404"/>
                  </a:lnTo>
                  <a:lnTo>
                    <a:pt x="6049" y="4301"/>
                  </a:lnTo>
                  <a:lnTo>
                    <a:pt x="5987" y="4205"/>
                  </a:lnTo>
                  <a:lnTo>
                    <a:pt x="5921" y="4112"/>
                  </a:lnTo>
                  <a:lnTo>
                    <a:pt x="5849" y="4020"/>
                  </a:lnTo>
                  <a:lnTo>
                    <a:pt x="5774" y="3936"/>
                  </a:lnTo>
                  <a:lnTo>
                    <a:pt x="5693" y="3855"/>
                  </a:lnTo>
                  <a:lnTo>
                    <a:pt x="5612" y="3779"/>
                  </a:lnTo>
                  <a:lnTo>
                    <a:pt x="5523" y="3704"/>
                  </a:lnTo>
                  <a:lnTo>
                    <a:pt x="5436" y="3632"/>
                  </a:lnTo>
                  <a:lnTo>
                    <a:pt x="5342" y="3564"/>
                  </a:lnTo>
                  <a:lnTo>
                    <a:pt x="5247" y="3500"/>
                  </a:lnTo>
                  <a:lnTo>
                    <a:pt x="5144" y="3438"/>
                  </a:lnTo>
                  <a:lnTo>
                    <a:pt x="5043" y="3381"/>
                  </a:lnTo>
                  <a:lnTo>
                    <a:pt x="4935" y="3330"/>
                  </a:lnTo>
                  <a:lnTo>
                    <a:pt x="4825" y="3281"/>
                  </a:lnTo>
                  <a:lnTo>
                    <a:pt x="4713" y="3231"/>
                  </a:lnTo>
                  <a:lnTo>
                    <a:pt x="4599" y="3188"/>
                  </a:lnTo>
                  <a:lnTo>
                    <a:pt x="4484" y="3149"/>
                  </a:lnTo>
                  <a:lnTo>
                    <a:pt x="4366" y="3111"/>
                  </a:lnTo>
                  <a:lnTo>
                    <a:pt x="4243" y="3078"/>
                  </a:lnTo>
                  <a:lnTo>
                    <a:pt x="4118" y="3048"/>
                  </a:lnTo>
                  <a:lnTo>
                    <a:pt x="2819" y="3048"/>
                  </a:lnTo>
                  <a:lnTo>
                    <a:pt x="2840" y="2894"/>
                  </a:lnTo>
                  <a:lnTo>
                    <a:pt x="2869" y="2749"/>
                  </a:lnTo>
                  <a:lnTo>
                    <a:pt x="2905" y="2611"/>
                  </a:lnTo>
                  <a:lnTo>
                    <a:pt x="2943" y="2476"/>
                  </a:lnTo>
                  <a:lnTo>
                    <a:pt x="2988" y="2348"/>
                  </a:lnTo>
                  <a:lnTo>
                    <a:pt x="3043" y="2222"/>
                  </a:lnTo>
                  <a:lnTo>
                    <a:pt x="3100" y="2104"/>
                  </a:lnTo>
                  <a:lnTo>
                    <a:pt x="3166" y="1990"/>
                  </a:lnTo>
                  <a:lnTo>
                    <a:pt x="3237" y="1880"/>
                  </a:lnTo>
                  <a:lnTo>
                    <a:pt x="3313" y="1775"/>
                  </a:lnTo>
                  <a:lnTo>
                    <a:pt x="3399" y="1673"/>
                  </a:lnTo>
                  <a:lnTo>
                    <a:pt x="3488" y="1579"/>
                  </a:lnTo>
                  <a:lnTo>
                    <a:pt x="3582" y="1489"/>
                  </a:lnTo>
                  <a:lnTo>
                    <a:pt x="3684" y="1404"/>
                  </a:lnTo>
                  <a:lnTo>
                    <a:pt x="3788" y="1318"/>
                  </a:lnTo>
                  <a:lnTo>
                    <a:pt x="3900" y="1242"/>
                  </a:lnTo>
                  <a:lnTo>
                    <a:pt x="4019" y="1167"/>
                  </a:lnTo>
                  <a:lnTo>
                    <a:pt x="4142" y="1096"/>
                  </a:lnTo>
                  <a:lnTo>
                    <a:pt x="4270" y="1033"/>
                  </a:lnTo>
                  <a:lnTo>
                    <a:pt x="4405" y="967"/>
                  </a:lnTo>
                  <a:lnTo>
                    <a:pt x="4544" y="907"/>
                  </a:lnTo>
                  <a:lnTo>
                    <a:pt x="4692" y="853"/>
                  </a:lnTo>
                  <a:lnTo>
                    <a:pt x="4843" y="798"/>
                  </a:lnTo>
                  <a:lnTo>
                    <a:pt x="4999" y="753"/>
                  </a:lnTo>
                  <a:lnTo>
                    <a:pt x="5157" y="703"/>
                  </a:lnTo>
                  <a:lnTo>
                    <a:pt x="5328" y="660"/>
                  </a:lnTo>
                  <a:lnTo>
                    <a:pt x="5498" y="621"/>
                  </a:lnTo>
                  <a:lnTo>
                    <a:pt x="5673" y="583"/>
                  </a:lnTo>
                  <a:lnTo>
                    <a:pt x="5855" y="546"/>
                  </a:lnTo>
                  <a:lnTo>
                    <a:pt x="6043" y="514"/>
                  </a:lnTo>
                  <a:lnTo>
                    <a:pt x="6236" y="484"/>
                  </a:lnTo>
                  <a:lnTo>
                    <a:pt x="6432" y="457"/>
                  </a:lnTo>
                  <a:lnTo>
                    <a:pt x="6432" y="0"/>
                  </a:lnTo>
                  <a:lnTo>
                    <a:pt x="2720" y="0"/>
                  </a:lnTo>
                  <a:lnTo>
                    <a:pt x="2687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667AA065-EB10-EFDB-E5CA-82EC021AFB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6155011" y="5575300"/>
              <a:ext cx="2036286" cy="1282700"/>
            </a:xfrm>
            <a:custGeom>
              <a:avLst/>
              <a:gdLst>
                <a:gd name="T0" fmla="*/ 12959 w 13716"/>
                <a:gd name="T1" fmla="*/ 583 h 8640"/>
                <a:gd name="T2" fmla="*/ 11830 w 13716"/>
                <a:gd name="T3" fmla="*/ 907 h 8640"/>
                <a:gd name="T4" fmla="*/ 10967 w 13716"/>
                <a:gd name="T5" fmla="*/ 1404 h 8640"/>
                <a:gd name="T6" fmla="*/ 10386 w 13716"/>
                <a:gd name="T7" fmla="*/ 2104 h 8640"/>
                <a:gd name="T8" fmla="*/ 10105 w 13716"/>
                <a:gd name="T9" fmla="*/ 3048 h 8640"/>
                <a:gd name="T10" fmla="*/ 12111 w 13716"/>
                <a:gd name="T11" fmla="*/ 3281 h 8640"/>
                <a:gd name="T12" fmla="*/ 12811 w 13716"/>
                <a:gd name="T13" fmla="*/ 3704 h 8640"/>
                <a:gd name="T14" fmla="*/ 13335 w 13716"/>
                <a:gd name="T15" fmla="*/ 4301 h 8640"/>
                <a:gd name="T16" fmla="*/ 13647 w 13716"/>
                <a:gd name="T17" fmla="*/ 5095 h 8640"/>
                <a:gd name="T18" fmla="*/ 13702 w 13716"/>
                <a:gd name="T19" fmla="*/ 6121 h 8640"/>
                <a:gd name="T20" fmla="*/ 13414 w 13716"/>
                <a:gd name="T21" fmla="*/ 7115 h 8640"/>
                <a:gd name="T22" fmla="*/ 12821 w 13716"/>
                <a:gd name="T23" fmla="*/ 7883 h 8640"/>
                <a:gd name="T24" fmla="*/ 11979 w 13716"/>
                <a:gd name="T25" fmla="*/ 8394 h 8640"/>
                <a:gd name="T26" fmla="*/ 10960 w 13716"/>
                <a:gd name="T27" fmla="*/ 8630 h 8640"/>
                <a:gd name="T28" fmla="*/ 10173 w 13716"/>
                <a:gd name="T29" fmla="*/ 8613 h 8640"/>
                <a:gd name="T30" fmla="*/ 9571 w 13716"/>
                <a:gd name="T31" fmla="*/ 8483 h 8640"/>
                <a:gd name="T32" fmla="*/ 9024 w 13716"/>
                <a:gd name="T33" fmla="*/ 8246 h 8640"/>
                <a:gd name="T34" fmla="*/ 8547 w 13716"/>
                <a:gd name="T35" fmla="*/ 7916 h 8640"/>
                <a:gd name="T36" fmla="*/ 8140 w 13716"/>
                <a:gd name="T37" fmla="*/ 7496 h 8640"/>
                <a:gd name="T38" fmla="*/ 7805 w 13716"/>
                <a:gd name="T39" fmla="*/ 6997 h 8640"/>
                <a:gd name="T40" fmla="*/ 7550 w 13716"/>
                <a:gd name="T41" fmla="*/ 6421 h 8640"/>
                <a:gd name="T42" fmla="*/ 7322 w 13716"/>
                <a:gd name="T43" fmla="*/ 5383 h 8640"/>
                <a:gd name="T44" fmla="*/ 7313 w 13716"/>
                <a:gd name="T45" fmla="*/ 4130 h 8640"/>
                <a:gd name="T46" fmla="*/ 7484 w 13716"/>
                <a:gd name="T47" fmla="*/ 3117 h 8640"/>
                <a:gd name="T48" fmla="*/ 7811 w 13716"/>
                <a:gd name="T49" fmla="*/ 2209 h 8640"/>
                <a:gd name="T50" fmla="*/ 8296 w 13716"/>
                <a:gd name="T51" fmla="*/ 1411 h 8640"/>
                <a:gd name="T52" fmla="*/ 8934 w 13716"/>
                <a:gd name="T53" fmla="*/ 723 h 8640"/>
                <a:gd name="T54" fmla="*/ 9721 w 13716"/>
                <a:gd name="T55" fmla="*/ 154 h 8640"/>
                <a:gd name="T56" fmla="*/ 2314 w 13716"/>
                <a:gd name="T57" fmla="*/ 229 h 8640"/>
                <a:gd name="T58" fmla="*/ 1549 w 13716"/>
                <a:gd name="T59" fmla="*/ 816 h 8640"/>
                <a:gd name="T60" fmla="*/ 931 w 13716"/>
                <a:gd name="T61" fmla="*/ 1517 h 8640"/>
                <a:gd name="T62" fmla="*/ 470 w 13716"/>
                <a:gd name="T63" fmla="*/ 2335 h 8640"/>
                <a:gd name="T64" fmla="*/ 167 w 13716"/>
                <a:gd name="T65" fmla="*/ 3257 h 8640"/>
                <a:gd name="T66" fmla="*/ 18 w 13716"/>
                <a:gd name="T67" fmla="*/ 4281 h 8640"/>
                <a:gd name="T68" fmla="*/ 62 w 13716"/>
                <a:gd name="T69" fmla="*/ 5583 h 8640"/>
                <a:gd name="T70" fmla="*/ 299 w 13716"/>
                <a:gd name="T71" fmla="*/ 6509 h 8640"/>
                <a:gd name="T72" fmla="*/ 563 w 13716"/>
                <a:gd name="T73" fmla="*/ 7075 h 8640"/>
                <a:gd name="T74" fmla="*/ 907 w 13716"/>
                <a:gd name="T75" fmla="*/ 7562 h 8640"/>
                <a:gd name="T76" fmla="*/ 1324 w 13716"/>
                <a:gd name="T77" fmla="*/ 7967 h 8640"/>
                <a:gd name="T78" fmla="*/ 1812 w 13716"/>
                <a:gd name="T79" fmla="*/ 8285 h 8640"/>
                <a:gd name="T80" fmla="*/ 2369 w 13716"/>
                <a:gd name="T81" fmla="*/ 8504 h 8640"/>
                <a:gd name="T82" fmla="*/ 2982 w 13716"/>
                <a:gd name="T83" fmla="*/ 8622 h 8640"/>
                <a:gd name="T84" fmla="*/ 3830 w 13716"/>
                <a:gd name="T85" fmla="*/ 8613 h 8640"/>
                <a:gd name="T86" fmla="*/ 4830 w 13716"/>
                <a:gd name="T87" fmla="*/ 8340 h 8640"/>
                <a:gd name="T88" fmla="*/ 5640 w 13716"/>
                <a:gd name="T89" fmla="*/ 7788 h 8640"/>
                <a:gd name="T90" fmla="*/ 6191 w 13716"/>
                <a:gd name="T91" fmla="*/ 6988 h 8640"/>
                <a:gd name="T92" fmla="*/ 6424 w 13716"/>
                <a:gd name="T93" fmla="*/ 5962 h 8640"/>
                <a:gd name="T94" fmla="*/ 6330 w 13716"/>
                <a:gd name="T95" fmla="*/ 4971 h 8640"/>
                <a:gd name="T96" fmla="*/ 5987 w 13716"/>
                <a:gd name="T97" fmla="*/ 4205 h 8640"/>
                <a:gd name="T98" fmla="*/ 5436 w 13716"/>
                <a:gd name="T99" fmla="*/ 3632 h 8640"/>
                <a:gd name="T100" fmla="*/ 4713 w 13716"/>
                <a:gd name="T101" fmla="*/ 3231 h 8640"/>
                <a:gd name="T102" fmla="*/ 2840 w 13716"/>
                <a:gd name="T103" fmla="*/ 2894 h 8640"/>
                <a:gd name="T104" fmla="*/ 3166 w 13716"/>
                <a:gd name="T105" fmla="*/ 1990 h 8640"/>
                <a:gd name="T106" fmla="*/ 3788 w 13716"/>
                <a:gd name="T107" fmla="*/ 1318 h 8640"/>
                <a:gd name="T108" fmla="*/ 4692 w 13716"/>
                <a:gd name="T109" fmla="*/ 853 h 8640"/>
                <a:gd name="T110" fmla="*/ 5855 w 13716"/>
                <a:gd name="T111" fmla="*/ 546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16" h="8640">
                  <a:moveTo>
                    <a:pt x="10005" y="0"/>
                  </a:moveTo>
                  <a:lnTo>
                    <a:pt x="13716" y="0"/>
                  </a:lnTo>
                  <a:lnTo>
                    <a:pt x="13716" y="457"/>
                  </a:lnTo>
                  <a:lnTo>
                    <a:pt x="13519" y="484"/>
                  </a:lnTo>
                  <a:lnTo>
                    <a:pt x="13329" y="514"/>
                  </a:lnTo>
                  <a:lnTo>
                    <a:pt x="13142" y="546"/>
                  </a:lnTo>
                  <a:lnTo>
                    <a:pt x="12959" y="583"/>
                  </a:lnTo>
                  <a:lnTo>
                    <a:pt x="12784" y="621"/>
                  </a:lnTo>
                  <a:lnTo>
                    <a:pt x="12610" y="660"/>
                  </a:lnTo>
                  <a:lnTo>
                    <a:pt x="12446" y="703"/>
                  </a:lnTo>
                  <a:lnTo>
                    <a:pt x="12282" y="753"/>
                  </a:lnTo>
                  <a:lnTo>
                    <a:pt x="12126" y="798"/>
                  </a:lnTo>
                  <a:lnTo>
                    <a:pt x="11977" y="853"/>
                  </a:lnTo>
                  <a:lnTo>
                    <a:pt x="11830" y="907"/>
                  </a:lnTo>
                  <a:lnTo>
                    <a:pt x="11692" y="967"/>
                  </a:lnTo>
                  <a:lnTo>
                    <a:pt x="11557" y="1033"/>
                  </a:lnTo>
                  <a:lnTo>
                    <a:pt x="11428" y="1096"/>
                  </a:lnTo>
                  <a:lnTo>
                    <a:pt x="11303" y="1167"/>
                  </a:lnTo>
                  <a:lnTo>
                    <a:pt x="11186" y="1242"/>
                  </a:lnTo>
                  <a:lnTo>
                    <a:pt x="11074" y="1318"/>
                  </a:lnTo>
                  <a:lnTo>
                    <a:pt x="10967" y="1404"/>
                  </a:lnTo>
                  <a:lnTo>
                    <a:pt x="10865" y="1489"/>
                  </a:lnTo>
                  <a:lnTo>
                    <a:pt x="10770" y="1579"/>
                  </a:lnTo>
                  <a:lnTo>
                    <a:pt x="10683" y="1673"/>
                  </a:lnTo>
                  <a:lnTo>
                    <a:pt x="10602" y="1775"/>
                  </a:lnTo>
                  <a:lnTo>
                    <a:pt x="10523" y="1880"/>
                  </a:lnTo>
                  <a:lnTo>
                    <a:pt x="10452" y="1990"/>
                  </a:lnTo>
                  <a:lnTo>
                    <a:pt x="10386" y="2104"/>
                  </a:lnTo>
                  <a:lnTo>
                    <a:pt x="10328" y="2222"/>
                  </a:lnTo>
                  <a:lnTo>
                    <a:pt x="10275" y="2348"/>
                  </a:lnTo>
                  <a:lnTo>
                    <a:pt x="10228" y="2476"/>
                  </a:lnTo>
                  <a:lnTo>
                    <a:pt x="10186" y="2611"/>
                  </a:lnTo>
                  <a:lnTo>
                    <a:pt x="10153" y="2749"/>
                  </a:lnTo>
                  <a:lnTo>
                    <a:pt x="10128" y="2894"/>
                  </a:lnTo>
                  <a:lnTo>
                    <a:pt x="10105" y="3048"/>
                  </a:lnTo>
                  <a:lnTo>
                    <a:pt x="11404" y="3048"/>
                  </a:lnTo>
                  <a:lnTo>
                    <a:pt x="11527" y="3078"/>
                  </a:lnTo>
                  <a:lnTo>
                    <a:pt x="11647" y="3111"/>
                  </a:lnTo>
                  <a:lnTo>
                    <a:pt x="11766" y="3149"/>
                  </a:lnTo>
                  <a:lnTo>
                    <a:pt x="11884" y="3188"/>
                  </a:lnTo>
                  <a:lnTo>
                    <a:pt x="12002" y="3231"/>
                  </a:lnTo>
                  <a:lnTo>
                    <a:pt x="12111" y="3281"/>
                  </a:lnTo>
                  <a:lnTo>
                    <a:pt x="12221" y="3330"/>
                  </a:lnTo>
                  <a:lnTo>
                    <a:pt x="12327" y="3381"/>
                  </a:lnTo>
                  <a:lnTo>
                    <a:pt x="12429" y="3438"/>
                  </a:lnTo>
                  <a:lnTo>
                    <a:pt x="12528" y="3500"/>
                  </a:lnTo>
                  <a:lnTo>
                    <a:pt x="12628" y="3564"/>
                  </a:lnTo>
                  <a:lnTo>
                    <a:pt x="12721" y="3632"/>
                  </a:lnTo>
                  <a:lnTo>
                    <a:pt x="12811" y="3704"/>
                  </a:lnTo>
                  <a:lnTo>
                    <a:pt x="12896" y="3779"/>
                  </a:lnTo>
                  <a:lnTo>
                    <a:pt x="12979" y="3855"/>
                  </a:lnTo>
                  <a:lnTo>
                    <a:pt x="13058" y="3936"/>
                  </a:lnTo>
                  <a:lnTo>
                    <a:pt x="13133" y="4020"/>
                  </a:lnTo>
                  <a:lnTo>
                    <a:pt x="13204" y="4112"/>
                  </a:lnTo>
                  <a:lnTo>
                    <a:pt x="13272" y="4205"/>
                  </a:lnTo>
                  <a:lnTo>
                    <a:pt x="13335" y="4301"/>
                  </a:lnTo>
                  <a:lnTo>
                    <a:pt x="13392" y="4404"/>
                  </a:lnTo>
                  <a:lnTo>
                    <a:pt x="13447" y="4507"/>
                  </a:lnTo>
                  <a:lnTo>
                    <a:pt x="13498" y="4620"/>
                  </a:lnTo>
                  <a:lnTo>
                    <a:pt x="13542" y="4731"/>
                  </a:lnTo>
                  <a:lnTo>
                    <a:pt x="13584" y="4849"/>
                  </a:lnTo>
                  <a:lnTo>
                    <a:pt x="13617" y="4971"/>
                  </a:lnTo>
                  <a:lnTo>
                    <a:pt x="13647" y="5095"/>
                  </a:lnTo>
                  <a:lnTo>
                    <a:pt x="13671" y="5227"/>
                  </a:lnTo>
                  <a:lnTo>
                    <a:pt x="13692" y="5364"/>
                  </a:lnTo>
                  <a:lnTo>
                    <a:pt x="13704" y="5502"/>
                  </a:lnTo>
                  <a:lnTo>
                    <a:pt x="13711" y="5649"/>
                  </a:lnTo>
                  <a:lnTo>
                    <a:pt x="13716" y="5795"/>
                  </a:lnTo>
                  <a:lnTo>
                    <a:pt x="13711" y="5962"/>
                  </a:lnTo>
                  <a:lnTo>
                    <a:pt x="13702" y="6121"/>
                  </a:lnTo>
                  <a:lnTo>
                    <a:pt x="13683" y="6277"/>
                  </a:lnTo>
                  <a:lnTo>
                    <a:pt x="13654" y="6425"/>
                  </a:lnTo>
                  <a:lnTo>
                    <a:pt x="13621" y="6575"/>
                  </a:lnTo>
                  <a:lnTo>
                    <a:pt x="13579" y="6715"/>
                  </a:lnTo>
                  <a:lnTo>
                    <a:pt x="13533" y="6856"/>
                  </a:lnTo>
                  <a:lnTo>
                    <a:pt x="13474" y="6988"/>
                  </a:lnTo>
                  <a:lnTo>
                    <a:pt x="13414" y="7115"/>
                  </a:lnTo>
                  <a:lnTo>
                    <a:pt x="13348" y="7239"/>
                  </a:lnTo>
                  <a:lnTo>
                    <a:pt x="13273" y="7358"/>
                  </a:lnTo>
                  <a:lnTo>
                    <a:pt x="13192" y="7472"/>
                  </a:lnTo>
                  <a:lnTo>
                    <a:pt x="13109" y="7584"/>
                  </a:lnTo>
                  <a:lnTo>
                    <a:pt x="13016" y="7689"/>
                  </a:lnTo>
                  <a:lnTo>
                    <a:pt x="12922" y="7788"/>
                  </a:lnTo>
                  <a:lnTo>
                    <a:pt x="12821" y="7883"/>
                  </a:lnTo>
                  <a:lnTo>
                    <a:pt x="12716" y="7971"/>
                  </a:lnTo>
                  <a:lnTo>
                    <a:pt x="12604" y="8054"/>
                  </a:lnTo>
                  <a:lnTo>
                    <a:pt x="12489" y="8133"/>
                  </a:lnTo>
                  <a:lnTo>
                    <a:pt x="12366" y="8208"/>
                  </a:lnTo>
                  <a:lnTo>
                    <a:pt x="12242" y="8276"/>
                  </a:lnTo>
                  <a:lnTo>
                    <a:pt x="12111" y="8340"/>
                  </a:lnTo>
                  <a:lnTo>
                    <a:pt x="11979" y="8394"/>
                  </a:lnTo>
                  <a:lnTo>
                    <a:pt x="11845" y="8445"/>
                  </a:lnTo>
                  <a:lnTo>
                    <a:pt x="11704" y="8492"/>
                  </a:lnTo>
                  <a:lnTo>
                    <a:pt x="11565" y="8528"/>
                  </a:lnTo>
                  <a:lnTo>
                    <a:pt x="11414" y="8564"/>
                  </a:lnTo>
                  <a:lnTo>
                    <a:pt x="11266" y="8592"/>
                  </a:lnTo>
                  <a:lnTo>
                    <a:pt x="11116" y="8613"/>
                  </a:lnTo>
                  <a:lnTo>
                    <a:pt x="10960" y="8630"/>
                  </a:lnTo>
                  <a:lnTo>
                    <a:pt x="10803" y="8636"/>
                  </a:lnTo>
                  <a:lnTo>
                    <a:pt x="10646" y="8640"/>
                  </a:lnTo>
                  <a:lnTo>
                    <a:pt x="10547" y="8640"/>
                  </a:lnTo>
                  <a:lnTo>
                    <a:pt x="10452" y="8636"/>
                  </a:lnTo>
                  <a:lnTo>
                    <a:pt x="10361" y="8630"/>
                  </a:lnTo>
                  <a:lnTo>
                    <a:pt x="10266" y="8622"/>
                  </a:lnTo>
                  <a:lnTo>
                    <a:pt x="10173" y="8613"/>
                  </a:lnTo>
                  <a:lnTo>
                    <a:pt x="10086" y="8601"/>
                  </a:lnTo>
                  <a:lnTo>
                    <a:pt x="9997" y="8585"/>
                  </a:lnTo>
                  <a:lnTo>
                    <a:pt x="9910" y="8570"/>
                  </a:lnTo>
                  <a:lnTo>
                    <a:pt x="9822" y="8549"/>
                  </a:lnTo>
                  <a:lnTo>
                    <a:pt x="9736" y="8528"/>
                  </a:lnTo>
                  <a:lnTo>
                    <a:pt x="9652" y="8504"/>
                  </a:lnTo>
                  <a:lnTo>
                    <a:pt x="9571" y="8483"/>
                  </a:lnTo>
                  <a:lnTo>
                    <a:pt x="9490" y="8451"/>
                  </a:lnTo>
                  <a:lnTo>
                    <a:pt x="9409" y="8423"/>
                  </a:lnTo>
                  <a:lnTo>
                    <a:pt x="9328" y="8390"/>
                  </a:lnTo>
                  <a:lnTo>
                    <a:pt x="9253" y="8360"/>
                  </a:lnTo>
                  <a:lnTo>
                    <a:pt x="9173" y="8322"/>
                  </a:lnTo>
                  <a:lnTo>
                    <a:pt x="9099" y="8285"/>
                  </a:lnTo>
                  <a:lnTo>
                    <a:pt x="9024" y="8246"/>
                  </a:lnTo>
                  <a:lnTo>
                    <a:pt x="8954" y="8204"/>
                  </a:lnTo>
                  <a:lnTo>
                    <a:pt x="8883" y="8159"/>
                  </a:lnTo>
                  <a:lnTo>
                    <a:pt x="8811" y="8115"/>
                  </a:lnTo>
                  <a:lnTo>
                    <a:pt x="8744" y="8069"/>
                  </a:lnTo>
                  <a:lnTo>
                    <a:pt x="8675" y="8019"/>
                  </a:lnTo>
                  <a:lnTo>
                    <a:pt x="8612" y="7967"/>
                  </a:lnTo>
                  <a:lnTo>
                    <a:pt x="8547" y="7916"/>
                  </a:lnTo>
                  <a:lnTo>
                    <a:pt x="8484" y="7863"/>
                  </a:lnTo>
                  <a:lnTo>
                    <a:pt x="8422" y="7803"/>
                  </a:lnTo>
                  <a:lnTo>
                    <a:pt x="8365" y="7746"/>
                  </a:lnTo>
                  <a:lnTo>
                    <a:pt x="8305" y="7688"/>
                  </a:lnTo>
                  <a:lnTo>
                    <a:pt x="8248" y="7626"/>
                  </a:lnTo>
                  <a:lnTo>
                    <a:pt x="8191" y="7562"/>
                  </a:lnTo>
                  <a:lnTo>
                    <a:pt x="8140" y="7496"/>
                  </a:lnTo>
                  <a:lnTo>
                    <a:pt x="8086" y="7428"/>
                  </a:lnTo>
                  <a:lnTo>
                    <a:pt x="8035" y="7362"/>
                  </a:lnTo>
                  <a:lnTo>
                    <a:pt x="7987" y="7295"/>
                  </a:lnTo>
                  <a:lnTo>
                    <a:pt x="7940" y="7220"/>
                  </a:lnTo>
                  <a:lnTo>
                    <a:pt x="7892" y="7150"/>
                  </a:lnTo>
                  <a:lnTo>
                    <a:pt x="7849" y="7075"/>
                  </a:lnTo>
                  <a:lnTo>
                    <a:pt x="7805" y="6997"/>
                  </a:lnTo>
                  <a:lnTo>
                    <a:pt x="7765" y="6919"/>
                  </a:lnTo>
                  <a:lnTo>
                    <a:pt x="7723" y="6841"/>
                  </a:lnTo>
                  <a:lnTo>
                    <a:pt x="7687" y="6760"/>
                  </a:lnTo>
                  <a:lnTo>
                    <a:pt x="7649" y="6677"/>
                  </a:lnTo>
                  <a:lnTo>
                    <a:pt x="7616" y="6595"/>
                  </a:lnTo>
                  <a:lnTo>
                    <a:pt x="7580" y="6509"/>
                  </a:lnTo>
                  <a:lnTo>
                    <a:pt x="7550" y="6421"/>
                  </a:lnTo>
                  <a:lnTo>
                    <a:pt x="7522" y="6334"/>
                  </a:lnTo>
                  <a:lnTo>
                    <a:pt x="7493" y="6245"/>
                  </a:lnTo>
                  <a:lnTo>
                    <a:pt x="7466" y="6155"/>
                  </a:lnTo>
                  <a:lnTo>
                    <a:pt x="7418" y="5969"/>
                  </a:lnTo>
                  <a:lnTo>
                    <a:pt x="7379" y="5780"/>
                  </a:lnTo>
                  <a:lnTo>
                    <a:pt x="7347" y="5583"/>
                  </a:lnTo>
                  <a:lnTo>
                    <a:pt x="7322" y="5383"/>
                  </a:lnTo>
                  <a:lnTo>
                    <a:pt x="7299" y="5176"/>
                  </a:lnTo>
                  <a:lnTo>
                    <a:pt x="7290" y="4968"/>
                  </a:lnTo>
                  <a:lnTo>
                    <a:pt x="7286" y="4755"/>
                  </a:lnTo>
                  <a:lnTo>
                    <a:pt x="7286" y="4594"/>
                  </a:lnTo>
                  <a:lnTo>
                    <a:pt x="7293" y="4437"/>
                  </a:lnTo>
                  <a:lnTo>
                    <a:pt x="7299" y="4281"/>
                  </a:lnTo>
                  <a:lnTo>
                    <a:pt x="7313" y="4130"/>
                  </a:lnTo>
                  <a:lnTo>
                    <a:pt x="7328" y="3981"/>
                  </a:lnTo>
                  <a:lnTo>
                    <a:pt x="7343" y="3831"/>
                  </a:lnTo>
                  <a:lnTo>
                    <a:pt x="7367" y="3683"/>
                  </a:lnTo>
                  <a:lnTo>
                    <a:pt x="7391" y="3537"/>
                  </a:lnTo>
                  <a:lnTo>
                    <a:pt x="7418" y="3395"/>
                  </a:lnTo>
                  <a:lnTo>
                    <a:pt x="7448" y="3257"/>
                  </a:lnTo>
                  <a:lnTo>
                    <a:pt x="7484" y="3117"/>
                  </a:lnTo>
                  <a:lnTo>
                    <a:pt x="7522" y="2979"/>
                  </a:lnTo>
                  <a:lnTo>
                    <a:pt x="7561" y="2848"/>
                  </a:lnTo>
                  <a:lnTo>
                    <a:pt x="7604" y="2717"/>
                  </a:lnTo>
                  <a:lnTo>
                    <a:pt x="7654" y="2585"/>
                  </a:lnTo>
                  <a:lnTo>
                    <a:pt x="7703" y="2459"/>
                  </a:lnTo>
                  <a:lnTo>
                    <a:pt x="7759" y="2335"/>
                  </a:lnTo>
                  <a:lnTo>
                    <a:pt x="7811" y="2209"/>
                  </a:lnTo>
                  <a:lnTo>
                    <a:pt x="7873" y="2086"/>
                  </a:lnTo>
                  <a:lnTo>
                    <a:pt x="7936" y="1967"/>
                  </a:lnTo>
                  <a:lnTo>
                    <a:pt x="8002" y="1853"/>
                  </a:lnTo>
                  <a:lnTo>
                    <a:pt x="8068" y="1739"/>
                  </a:lnTo>
                  <a:lnTo>
                    <a:pt x="8143" y="1628"/>
                  </a:lnTo>
                  <a:lnTo>
                    <a:pt x="8218" y="1517"/>
                  </a:lnTo>
                  <a:lnTo>
                    <a:pt x="8296" y="1411"/>
                  </a:lnTo>
                  <a:lnTo>
                    <a:pt x="8379" y="1305"/>
                  </a:lnTo>
                  <a:lnTo>
                    <a:pt x="8461" y="1203"/>
                  </a:lnTo>
                  <a:lnTo>
                    <a:pt x="8550" y="1104"/>
                  </a:lnTo>
                  <a:lnTo>
                    <a:pt x="8642" y="1005"/>
                  </a:lnTo>
                  <a:lnTo>
                    <a:pt x="8736" y="910"/>
                  </a:lnTo>
                  <a:lnTo>
                    <a:pt x="8831" y="816"/>
                  </a:lnTo>
                  <a:lnTo>
                    <a:pt x="8934" y="723"/>
                  </a:lnTo>
                  <a:lnTo>
                    <a:pt x="9035" y="636"/>
                  </a:lnTo>
                  <a:lnTo>
                    <a:pt x="9143" y="552"/>
                  </a:lnTo>
                  <a:lnTo>
                    <a:pt x="9253" y="466"/>
                  </a:lnTo>
                  <a:lnTo>
                    <a:pt x="9365" y="385"/>
                  </a:lnTo>
                  <a:lnTo>
                    <a:pt x="9479" y="309"/>
                  </a:lnTo>
                  <a:lnTo>
                    <a:pt x="9598" y="229"/>
                  </a:lnTo>
                  <a:lnTo>
                    <a:pt x="9721" y="154"/>
                  </a:lnTo>
                  <a:lnTo>
                    <a:pt x="9846" y="85"/>
                  </a:lnTo>
                  <a:lnTo>
                    <a:pt x="9972" y="16"/>
                  </a:lnTo>
                  <a:lnTo>
                    <a:pt x="10005" y="0"/>
                  </a:lnTo>
                  <a:close/>
                  <a:moveTo>
                    <a:pt x="2687" y="16"/>
                  </a:moveTo>
                  <a:lnTo>
                    <a:pt x="2557" y="85"/>
                  </a:lnTo>
                  <a:lnTo>
                    <a:pt x="2432" y="154"/>
                  </a:lnTo>
                  <a:lnTo>
                    <a:pt x="2314" y="229"/>
                  </a:lnTo>
                  <a:lnTo>
                    <a:pt x="2195" y="309"/>
                  </a:lnTo>
                  <a:lnTo>
                    <a:pt x="2081" y="385"/>
                  </a:lnTo>
                  <a:lnTo>
                    <a:pt x="1968" y="466"/>
                  </a:lnTo>
                  <a:lnTo>
                    <a:pt x="1857" y="552"/>
                  </a:lnTo>
                  <a:lnTo>
                    <a:pt x="1751" y="636"/>
                  </a:lnTo>
                  <a:lnTo>
                    <a:pt x="1648" y="723"/>
                  </a:lnTo>
                  <a:lnTo>
                    <a:pt x="1549" y="816"/>
                  </a:lnTo>
                  <a:lnTo>
                    <a:pt x="1450" y="910"/>
                  </a:lnTo>
                  <a:lnTo>
                    <a:pt x="1356" y="1005"/>
                  </a:lnTo>
                  <a:lnTo>
                    <a:pt x="1267" y="1104"/>
                  </a:lnTo>
                  <a:lnTo>
                    <a:pt x="1180" y="1203"/>
                  </a:lnTo>
                  <a:lnTo>
                    <a:pt x="1094" y="1305"/>
                  </a:lnTo>
                  <a:lnTo>
                    <a:pt x="1013" y="1411"/>
                  </a:lnTo>
                  <a:lnTo>
                    <a:pt x="931" y="1517"/>
                  </a:lnTo>
                  <a:lnTo>
                    <a:pt x="857" y="1628"/>
                  </a:lnTo>
                  <a:lnTo>
                    <a:pt x="787" y="1739"/>
                  </a:lnTo>
                  <a:lnTo>
                    <a:pt x="715" y="1853"/>
                  </a:lnTo>
                  <a:lnTo>
                    <a:pt x="650" y="1967"/>
                  </a:lnTo>
                  <a:lnTo>
                    <a:pt x="587" y="2086"/>
                  </a:lnTo>
                  <a:lnTo>
                    <a:pt x="530" y="2209"/>
                  </a:lnTo>
                  <a:lnTo>
                    <a:pt x="470" y="2335"/>
                  </a:lnTo>
                  <a:lnTo>
                    <a:pt x="417" y="2459"/>
                  </a:lnTo>
                  <a:lnTo>
                    <a:pt x="369" y="2585"/>
                  </a:lnTo>
                  <a:lnTo>
                    <a:pt x="323" y="2717"/>
                  </a:lnTo>
                  <a:lnTo>
                    <a:pt x="276" y="2848"/>
                  </a:lnTo>
                  <a:lnTo>
                    <a:pt x="237" y="2979"/>
                  </a:lnTo>
                  <a:lnTo>
                    <a:pt x="200" y="3117"/>
                  </a:lnTo>
                  <a:lnTo>
                    <a:pt x="167" y="3257"/>
                  </a:lnTo>
                  <a:lnTo>
                    <a:pt x="137" y="3395"/>
                  </a:lnTo>
                  <a:lnTo>
                    <a:pt x="105" y="3537"/>
                  </a:lnTo>
                  <a:lnTo>
                    <a:pt x="81" y="3683"/>
                  </a:lnTo>
                  <a:lnTo>
                    <a:pt x="62" y="3831"/>
                  </a:lnTo>
                  <a:lnTo>
                    <a:pt x="44" y="3981"/>
                  </a:lnTo>
                  <a:lnTo>
                    <a:pt x="26" y="4130"/>
                  </a:lnTo>
                  <a:lnTo>
                    <a:pt x="18" y="4281"/>
                  </a:lnTo>
                  <a:lnTo>
                    <a:pt x="6" y="4437"/>
                  </a:lnTo>
                  <a:lnTo>
                    <a:pt x="5" y="4594"/>
                  </a:lnTo>
                  <a:lnTo>
                    <a:pt x="0" y="4755"/>
                  </a:lnTo>
                  <a:lnTo>
                    <a:pt x="6" y="4968"/>
                  </a:lnTo>
                  <a:lnTo>
                    <a:pt x="18" y="5176"/>
                  </a:lnTo>
                  <a:lnTo>
                    <a:pt x="33" y="5383"/>
                  </a:lnTo>
                  <a:lnTo>
                    <a:pt x="62" y="5583"/>
                  </a:lnTo>
                  <a:lnTo>
                    <a:pt x="95" y="5780"/>
                  </a:lnTo>
                  <a:lnTo>
                    <a:pt x="137" y="5969"/>
                  </a:lnTo>
                  <a:lnTo>
                    <a:pt x="182" y="6155"/>
                  </a:lnTo>
                  <a:lnTo>
                    <a:pt x="210" y="6245"/>
                  </a:lnTo>
                  <a:lnTo>
                    <a:pt x="237" y="6334"/>
                  </a:lnTo>
                  <a:lnTo>
                    <a:pt x="267" y="6421"/>
                  </a:lnTo>
                  <a:lnTo>
                    <a:pt x="299" y="6509"/>
                  </a:lnTo>
                  <a:lnTo>
                    <a:pt x="332" y="6595"/>
                  </a:lnTo>
                  <a:lnTo>
                    <a:pt x="366" y="6677"/>
                  </a:lnTo>
                  <a:lnTo>
                    <a:pt x="404" y="6760"/>
                  </a:lnTo>
                  <a:lnTo>
                    <a:pt x="441" y="6841"/>
                  </a:lnTo>
                  <a:lnTo>
                    <a:pt x="480" y="6919"/>
                  </a:lnTo>
                  <a:lnTo>
                    <a:pt x="522" y="6997"/>
                  </a:lnTo>
                  <a:lnTo>
                    <a:pt x="563" y="7075"/>
                  </a:lnTo>
                  <a:lnTo>
                    <a:pt x="611" y="7150"/>
                  </a:lnTo>
                  <a:lnTo>
                    <a:pt x="655" y="7220"/>
                  </a:lnTo>
                  <a:lnTo>
                    <a:pt x="701" y="7295"/>
                  </a:lnTo>
                  <a:lnTo>
                    <a:pt x="751" y="7362"/>
                  </a:lnTo>
                  <a:lnTo>
                    <a:pt x="805" y="7428"/>
                  </a:lnTo>
                  <a:lnTo>
                    <a:pt x="854" y="7496"/>
                  </a:lnTo>
                  <a:lnTo>
                    <a:pt x="907" y="7562"/>
                  </a:lnTo>
                  <a:lnTo>
                    <a:pt x="962" y="7626"/>
                  </a:lnTo>
                  <a:lnTo>
                    <a:pt x="1019" y="7688"/>
                  </a:lnTo>
                  <a:lnTo>
                    <a:pt x="1076" y="7746"/>
                  </a:lnTo>
                  <a:lnTo>
                    <a:pt x="1138" y="7803"/>
                  </a:lnTo>
                  <a:lnTo>
                    <a:pt x="1200" y="7863"/>
                  </a:lnTo>
                  <a:lnTo>
                    <a:pt x="1261" y="7916"/>
                  </a:lnTo>
                  <a:lnTo>
                    <a:pt x="1324" y="7967"/>
                  </a:lnTo>
                  <a:lnTo>
                    <a:pt x="1393" y="8019"/>
                  </a:lnTo>
                  <a:lnTo>
                    <a:pt x="1456" y="8069"/>
                  </a:lnTo>
                  <a:lnTo>
                    <a:pt x="1530" y="8115"/>
                  </a:lnTo>
                  <a:lnTo>
                    <a:pt x="1594" y="8159"/>
                  </a:lnTo>
                  <a:lnTo>
                    <a:pt x="1668" y="8204"/>
                  </a:lnTo>
                  <a:lnTo>
                    <a:pt x="1742" y="8246"/>
                  </a:lnTo>
                  <a:lnTo>
                    <a:pt x="1812" y="8285"/>
                  </a:lnTo>
                  <a:lnTo>
                    <a:pt x="1887" y="8322"/>
                  </a:lnTo>
                  <a:lnTo>
                    <a:pt x="1967" y="8360"/>
                  </a:lnTo>
                  <a:lnTo>
                    <a:pt x="2043" y="8390"/>
                  </a:lnTo>
                  <a:lnTo>
                    <a:pt x="2123" y="8423"/>
                  </a:lnTo>
                  <a:lnTo>
                    <a:pt x="2204" y="8451"/>
                  </a:lnTo>
                  <a:lnTo>
                    <a:pt x="2285" y="8483"/>
                  </a:lnTo>
                  <a:lnTo>
                    <a:pt x="2369" y="8504"/>
                  </a:lnTo>
                  <a:lnTo>
                    <a:pt x="2450" y="8528"/>
                  </a:lnTo>
                  <a:lnTo>
                    <a:pt x="2537" y="8549"/>
                  </a:lnTo>
                  <a:lnTo>
                    <a:pt x="2623" y="8570"/>
                  </a:lnTo>
                  <a:lnTo>
                    <a:pt x="2711" y="8585"/>
                  </a:lnTo>
                  <a:lnTo>
                    <a:pt x="2798" y="8601"/>
                  </a:lnTo>
                  <a:lnTo>
                    <a:pt x="2892" y="8613"/>
                  </a:lnTo>
                  <a:lnTo>
                    <a:pt x="2982" y="8622"/>
                  </a:lnTo>
                  <a:lnTo>
                    <a:pt x="3073" y="8630"/>
                  </a:lnTo>
                  <a:lnTo>
                    <a:pt x="3168" y="8636"/>
                  </a:lnTo>
                  <a:lnTo>
                    <a:pt x="3262" y="8640"/>
                  </a:lnTo>
                  <a:lnTo>
                    <a:pt x="3357" y="8640"/>
                  </a:lnTo>
                  <a:lnTo>
                    <a:pt x="3518" y="8636"/>
                  </a:lnTo>
                  <a:lnTo>
                    <a:pt x="3674" y="8630"/>
                  </a:lnTo>
                  <a:lnTo>
                    <a:pt x="3830" y="8613"/>
                  </a:lnTo>
                  <a:lnTo>
                    <a:pt x="3981" y="8592"/>
                  </a:lnTo>
                  <a:lnTo>
                    <a:pt x="4130" y="8564"/>
                  </a:lnTo>
                  <a:lnTo>
                    <a:pt x="4276" y="8528"/>
                  </a:lnTo>
                  <a:lnTo>
                    <a:pt x="4418" y="8492"/>
                  </a:lnTo>
                  <a:lnTo>
                    <a:pt x="4561" y="8445"/>
                  </a:lnTo>
                  <a:lnTo>
                    <a:pt x="4698" y="8394"/>
                  </a:lnTo>
                  <a:lnTo>
                    <a:pt x="4830" y="8340"/>
                  </a:lnTo>
                  <a:lnTo>
                    <a:pt x="4957" y="8276"/>
                  </a:lnTo>
                  <a:lnTo>
                    <a:pt x="5085" y="8208"/>
                  </a:lnTo>
                  <a:lnTo>
                    <a:pt x="5204" y="8133"/>
                  </a:lnTo>
                  <a:lnTo>
                    <a:pt x="5318" y="8054"/>
                  </a:lnTo>
                  <a:lnTo>
                    <a:pt x="5429" y="7971"/>
                  </a:lnTo>
                  <a:lnTo>
                    <a:pt x="5537" y="7883"/>
                  </a:lnTo>
                  <a:lnTo>
                    <a:pt x="5640" y="7788"/>
                  </a:lnTo>
                  <a:lnTo>
                    <a:pt x="5735" y="7689"/>
                  </a:lnTo>
                  <a:lnTo>
                    <a:pt x="5825" y="7584"/>
                  </a:lnTo>
                  <a:lnTo>
                    <a:pt x="5911" y="7472"/>
                  </a:lnTo>
                  <a:lnTo>
                    <a:pt x="5987" y="7358"/>
                  </a:lnTo>
                  <a:lnTo>
                    <a:pt x="6062" y="7239"/>
                  </a:lnTo>
                  <a:lnTo>
                    <a:pt x="6130" y="7115"/>
                  </a:lnTo>
                  <a:lnTo>
                    <a:pt x="6191" y="6988"/>
                  </a:lnTo>
                  <a:lnTo>
                    <a:pt x="6247" y="6856"/>
                  </a:lnTo>
                  <a:lnTo>
                    <a:pt x="6294" y="6715"/>
                  </a:lnTo>
                  <a:lnTo>
                    <a:pt x="6334" y="6575"/>
                  </a:lnTo>
                  <a:lnTo>
                    <a:pt x="6367" y="6425"/>
                  </a:lnTo>
                  <a:lnTo>
                    <a:pt x="6394" y="6277"/>
                  </a:lnTo>
                  <a:lnTo>
                    <a:pt x="6417" y="6121"/>
                  </a:lnTo>
                  <a:lnTo>
                    <a:pt x="6424" y="5962"/>
                  </a:lnTo>
                  <a:lnTo>
                    <a:pt x="6432" y="5795"/>
                  </a:lnTo>
                  <a:lnTo>
                    <a:pt x="6429" y="5649"/>
                  </a:lnTo>
                  <a:lnTo>
                    <a:pt x="6418" y="5502"/>
                  </a:lnTo>
                  <a:lnTo>
                    <a:pt x="6405" y="5364"/>
                  </a:lnTo>
                  <a:lnTo>
                    <a:pt x="6385" y="5227"/>
                  </a:lnTo>
                  <a:lnTo>
                    <a:pt x="6361" y="5095"/>
                  </a:lnTo>
                  <a:lnTo>
                    <a:pt x="6330" y="4971"/>
                  </a:lnTo>
                  <a:lnTo>
                    <a:pt x="6298" y="4849"/>
                  </a:lnTo>
                  <a:lnTo>
                    <a:pt x="6256" y="4731"/>
                  </a:lnTo>
                  <a:lnTo>
                    <a:pt x="6211" y="4620"/>
                  </a:lnTo>
                  <a:lnTo>
                    <a:pt x="6161" y="4507"/>
                  </a:lnTo>
                  <a:lnTo>
                    <a:pt x="6110" y="4404"/>
                  </a:lnTo>
                  <a:lnTo>
                    <a:pt x="6049" y="4301"/>
                  </a:lnTo>
                  <a:lnTo>
                    <a:pt x="5987" y="4205"/>
                  </a:lnTo>
                  <a:lnTo>
                    <a:pt x="5921" y="4112"/>
                  </a:lnTo>
                  <a:lnTo>
                    <a:pt x="5849" y="4020"/>
                  </a:lnTo>
                  <a:lnTo>
                    <a:pt x="5774" y="3936"/>
                  </a:lnTo>
                  <a:lnTo>
                    <a:pt x="5693" y="3855"/>
                  </a:lnTo>
                  <a:lnTo>
                    <a:pt x="5612" y="3779"/>
                  </a:lnTo>
                  <a:lnTo>
                    <a:pt x="5523" y="3704"/>
                  </a:lnTo>
                  <a:lnTo>
                    <a:pt x="5436" y="3632"/>
                  </a:lnTo>
                  <a:lnTo>
                    <a:pt x="5342" y="3564"/>
                  </a:lnTo>
                  <a:lnTo>
                    <a:pt x="5247" y="3500"/>
                  </a:lnTo>
                  <a:lnTo>
                    <a:pt x="5144" y="3438"/>
                  </a:lnTo>
                  <a:lnTo>
                    <a:pt x="5043" y="3381"/>
                  </a:lnTo>
                  <a:lnTo>
                    <a:pt x="4935" y="3330"/>
                  </a:lnTo>
                  <a:lnTo>
                    <a:pt x="4825" y="3281"/>
                  </a:lnTo>
                  <a:lnTo>
                    <a:pt x="4713" y="3231"/>
                  </a:lnTo>
                  <a:lnTo>
                    <a:pt x="4599" y="3188"/>
                  </a:lnTo>
                  <a:lnTo>
                    <a:pt x="4484" y="3149"/>
                  </a:lnTo>
                  <a:lnTo>
                    <a:pt x="4366" y="3111"/>
                  </a:lnTo>
                  <a:lnTo>
                    <a:pt x="4243" y="3078"/>
                  </a:lnTo>
                  <a:lnTo>
                    <a:pt x="4118" y="3048"/>
                  </a:lnTo>
                  <a:lnTo>
                    <a:pt x="2819" y="3048"/>
                  </a:lnTo>
                  <a:lnTo>
                    <a:pt x="2840" y="2894"/>
                  </a:lnTo>
                  <a:lnTo>
                    <a:pt x="2869" y="2749"/>
                  </a:lnTo>
                  <a:lnTo>
                    <a:pt x="2905" y="2611"/>
                  </a:lnTo>
                  <a:lnTo>
                    <a:pt x="2943" y="2476"/>
                  </a:lnTo>
                  <a:lnTo>
                    <a:pt x="2988" y="2348"/>
                  </a:lnTo>
                  <a:lnTo>
                    <a:pt x="3043" y="2222"/>
                  </a:lnTo>
                  <a:lnTo>
                    <a:pt x="3100" y="2104"/>
                  </a:lnTo>
                  <a:lnTo>
                    <a:pt x="3166" y="1990"/>
                  </a:lnTo>
                  <a:lnTo>
                    <a:pt x="3237" y="1880"/>
                  </a:lnTo>
                  <a:lnTo>
                    <a:pt x="3313" y="1775"/>
                  </a:lnTo>
                  <a:lnTo>
                    <a:pt x="3399" y="1673"/>
                  </a:lnTo>
                  <a:lnTo>
                    <a:pt x="3488" y="1579"/>
                  </a:lnTo>
                  <a:lnTo>
                    <a:pt x="3582" y="1489"/>
                  </a:lnTo>
                  <a:lnTo>
                    <a:pt x="3684" y="1404"/>
                  </a:lnTo>
                  <a:lnTo>
                    <a:pt x="3788" y="1318"/>
                  </a:lnTo>
                  <a:lnTo>
                    <a:pt x="3900" y="1242"/>
                  </a:lnTo>
                  <a:lnTo>
                    <a:pt x="4019" y="1167"/>
                  </a:lnTo>
                  <a:lnTo>
                    <a:pt x="4142" y="1096"/>
                  </a:lnTo>
                  <a:lnTo>
                    <a:pt x="4270" y="1033"/>
                  </a:lnTo>
                  <a:lnTo>
                    <a:pt x="4405" y="967"/>
                  </a:lnTo>
                  <a:lnTo>
                    <a:pt x="4544" y="907"/>
                  </a:lnTo>
                  <a:lnTo>
                    <a:pt x="4692" y="853"/>
                  </a:lnTo>
                  <a:lnTo>
                    <a:pt x="4843" y="798"/>
                  </a:lnTo>
                  <a:lnTo>
                    <a:pt x="4999" y="753"/>
                  </a:lnTo>
                  <a:lnTo>
                    <a:pt x="5157" y="703"/>
                  </a:lnTo>
                  <a:lnTo>
                    <a:pt x="5328" y="660"/>
                  </a:lnTo>
                  <a:lnTo>
                    <a:pt x="5498" y="621"/>
                  </a:lnTo>
                  <a:lnTo>
                    <a:pt x="5673" y="583"/>
                  </a:lnTo>
                  <a:lnTo>
                    <a:pt x="5855" y="546"/>
                  </a:lnTo>
                  <a:lnTo>
                    <a:pt x="6043" y="514"/>
                  </a:lnTo>
                  <a:lnTo>
                    <a:pt x="6236" y="484"/>
                  </a:lnTo>
                  <a:lnTo>
                    <a:pt x="6432" y="457"/>
                  </a:lnTo>
                  <a:lnTo>
                    <a:pt x="6432" y="0"/>
                  </a:lnTo>
                  <a:lnTo>
                    <a:pt x="2720" y="0"/>
                  </a:lnTo>
                  <a:lnTo>
                    <a:pt x="2687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B7EDE-3E4D-A42F-6EDB-938924D40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598" y="1282700"/>
            <a:ext cx="5842003" cy="42926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0" indent="0" algn="ctr">
              <a:buFontTx/>
              <a:buNone/>
              <a:defRPr sz="4800"/>
            </a:lvl2pPr>
            <a:lvl3pPr marL="0" indent="0" algn="ctr">
              <a:buFontTx/>
              <a:buNone/>
              <a:defRPr sz="4800"/>
            </a:lvl3pPr>
            <a:lvl4pPr marL="0" indent="0" algn="ctr">
              <a:buFontTx/>
              <a:buNone/>
              <a:defRPr sz="4800"/>
            </a:lvl4pPr>
            <a:lvl5pPr marL="0" indent="0" algn="ctr">
              <a:buFontTx/>
              <a:buNone/>
              <a:defRPr sz="4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561EF12-1FFB-2B94-BBCA-3B6687E7D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5200" y="1762125"/>
            <a:ext cx="2921000" cy="3333750"/>
          </a:xfrm>
        </p:spPr>
        <p:txBody>
          <a:bodyPr anchor="ctr"/>
          <a:lstStyle>
            <a:lvl1pPr marL="0" indent="0" algn="ctr">
              <a:buFontTx/>
              <a:buNone/>
              <a:defRPr sz="2800" b="1">
                <a:latin typeface="+mj-lt"/>
              </a:defRPr>
            </a:lvl1pPr>
            <a:lvl2pPr marL="0" indent="0" algn="ctr">
              <a:buFontTx/>
              <a:buNone/>
              <a:defRPr sz="1800"/>
            </a:lvl2pPr>
            <a:lvl3pPr marL="0" indent="0" algn="ctr">
              <a:buFontTx/>
              <a:buNone/>
              <a:defRPr sz="1800"/>
            </a:lvl3pPr>
            <a:lvl4pPr marL="0" indent="0" algn="ctr">
              <a:buFontTx/>
              <a:buNone/>
              <a:defRPr sz="1800"/>
            </a:lvl4pPr>
            <a:lvl5pPr marL="0" indent="0" algn="ctr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4AF5C-E7C0-F5BE-BC94-F23ED529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7491730" y="-3004820"/>
            <a:ext cx="815340" cy="7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ate this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F48E533-5836-0907-9DC9-97D118CC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B7EDE-3E4D-A42F-6EDB-938924D40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6951" y="3850640"/>
            <a:ext cx="3004726" cy="1554480"/>
          </a:xfrm>
        </p:spPr>
        <p:txBody>
          <a:bodyPr anchor="t"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0" indent="0" algn="ctr">
              <a:buFontTx/>
              <a:buNone/>
              <a:defRPr sz="4800"/>
            </a:lvl2pPr>
            <a:lvl3pPr marL="0" indent="0" algn="ctr">
              <a:buFontTx/>
              <a:buNone/>
              <a:defRPr sz="4800"/>
            </a:lvl3pPr>
            <a:lvl4pPr marL="0" indent="0" algn="ctr">
              <a:buFontTx/>
              <a:buNone/>
              <a:defRPr sz="4800"/>
            </a:lvl4pPr>
            <a:lvl5pPr marL="0" indent="0" algn="ctr">
              <a:buFontTx/>
              <a:buNone/>
              <a:defRPr sz="4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5C3B5-2988-4963-8E80-69778CA85036}"/>
              </a:ext>
            </a:extLst>
          </p:cNvPr>
          <p:cNvSpPr/>
          <p:nvPr/>
        </p:nvSpPr>
        <p:spPr>
          <a:xfrm>
            <a:off x="-215376" y="2565400"/>
            <a:ext cx="2882052" cy="13617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CD28EC6-9EBA-6CC0-B922-6F5E26D1CE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56951" y="1452880"/>
            <a:ext cx="3004726" cy="2032000"/>
          </a:xfrm>
          <a:custGeom>
            <a:avLst/>
            <a:gdLst>
              <a:gd name="T0" fmla="*/ 1104 w 6388"/>
              <a:gd name="T1" fmla="*/ 0 h 4320"/>
              <a:gd name="T2" fmla="*/ 1493 w 6388"/>
              <a:gd name="T3" fmla="*/ 608 h 4320"/>
              <a:gd name="T4" fmla="*/ 1583 w 6388"/>
              <a:gd name="T5" fmla="*/ 1289 h 4320"/>
              <a:gd name="T6" fmla="*/ 664 w 6388"/>
              <a:gd name="T7" fmla="*/ 1314 h 4320"/>
              <a:gd name="T8" fmla="*/ 1238 w 6388"/>
              <a:gd name="T9" fmla="*/ 336 h 4320"/>
              <a:gd name="T10" fmla="*/ 2683 w 6388"/>
              <a:gd name="T11" fmla="*/ 0 h 4320"/>
              <a:gd name="T12" fmla="*/ 2828 w 6388"/>
              <a:gd name="T13" fmla="*/ 1104 h 4320"/>
              <a:gd name="T14" fmla="*/ 1701 w 6388"/>
              <a:gd name="T15" fmla="*/ 1316 h 4320"/>
              <a:gd name="T16" fmla="*/ 3545 w 6388"/>
              <a:gd name="T17" fmla="*/ 597 h 4320"/>
              <a:gd name="T18" fmla="*/ 4811 w 6388"/>
              <a:gd name="T19" fmla="*/ 575 h 4320"/>
              <a:gd name="T20" fmla="*/ 4444 w 6388"/>
              <a:gd name="T21" fmla="*/ 1306 h 4320"/>
              <a:gd name="T22" fmla="*/ 4898 w 6388"/>
              <a:gd name="T23" fmla="*/ 233 h 4320"/>
              <a:gd name="T24" fmla="*/ 6176 w 6388"/>
              <a:gd name="T25" fmla="*/ 423 h 4320"/>
              <a:gd name="T26" fmla="*/ 6143 w 6388"/>
              <a:gd name="T27" fmla="*/ 926 h 4320"/>
              <a:gd name="T28" fmla="*/ 4898 w 6388"/>
              <a:gd name="T29" fmla="*/ 1302 h 4320"/>
              <a:gd name="T30" fmla="*/ 5 w 6388"/>
              <a:gd name="T31" fmla="*/ 2327 h 4320"/>
              <a:gd name="T32" fmla="*/ 1441 w 6388"/>
              <a:gd name="T33" fmla="*/ 2342 h 4320"/>
              <a:gd name="T34" fmla="*/ 415 w 6388"/>
              <a:gd name="T35" fmla="*/ 3137 h 4320"/>
              <a:gd name="T36" fmla="*/ 1783 w 6388"/>
              <a:gd name="T37" fmla="*/ 1678 h 4320"/>
              <a:gd name="T38" fmla="*/ 2975 w 6388"/>
              <a:gd name="T39" fmla="*/ 1921 h 4320"/>
              <a:gd name="T40" fmla="*/ 3611 w 6388"/>
              <a:gd name="T41" fmla="*/ 2868 h 4320"/>
              <a:gd name="T42" fmla="*/ 2985 w 6388"/>
              <a:gd name="T43" fmla="*/ 2879 h 4320"/>
              <a:gd name="T44" fmla="*/ 1772 w 6388"/>
              <a:gd name="T45" fmla="*/ 3121 h 4320"/>
              <a:gd name="T46" fmla="*/ 3773 w 6388"/>
              <a:gd name="T47" fmla="*/ 1668 h 4320"/>
              <a:gd name="T48" fmla="*/ 4617 w 6388"/>
              <a:gd name="T49" fmla="*/ 3113 h 4320"/>
              <a:gd name="T50" fmla="*/ 4976 w 6388"/>
              <a:gd name="T51" fmla="*/ 2677 h 4320"/>
              <a:gd name="T52" fmla="*/ 6026 w 6388"/>
              <a:gd name="T53" fmla="*/ 2561 h 4320"/>
              <a:gd name="T54" fmla="*/ 4718 w 6388"/>
              <a:gd name="T55" fmla="*/ 2192 h 4320"/>
              <a:gd name="T56" fmla="*/ 5126 w 6388"/>
              <a:gd name="T57" fmla="*/ 1668 h 4320"/>
              <a:gd name="T58" fmla="*/ 5115 w 6388"/>
              <a:gd name="T59" fmla="*/ 1945 h 4320"/>
              <a:gd name="T60" fmla="*/ 5994 w 6388"/>
              <a:gd name="T61" fmla="*/ 2270 h 4320"/>
              <a:gd name="T62" fmla="*/ 6376 w 6388"/>
              <a:gd name="T63" fmla="*/ 2814 h 4320"/>
              <a:gd name="T64" fmla="*/ 4711 w 6388"/>
              <a:gd name="T65" fmla="*/ 3114 h 4320"/>
              <a:gd name="T66" fmla="*/ 768 w 6388"/>
              <a:gd name="T67" fmla="*/ 4127 h 4320"/>
              <a:gd name="T68" fmla="*/ 39 w 6388"/>
              <a:gd name="T69" fmla="*/ 3877 h 4320"/>
              <a:gd name="T70" fmla="*/ 880 w 6388"/>
              <a:gd name="T71" fmla="*/ 3685 h 4320"/>
              <a:gd name="T72" fmla="*/ 154 w 6388"/>
              <a:gd name="T73" fmla="*/ 3732 h 4320"/>
              <a:gd name="T74" fmla="*/ 935 w 6388"/>
              <a:gd name="T75" fmla="*/ 4052 h 4320"/>
              <a:gd name="T76" fmla="*/ 987 w 6388"/>
              <a:gd name="T77" fmla="*/ 4172 h 4320"/>
              <a:gd name="T78" fmla="*/ 1916 w 6388"/>
              <a:gd name="T79" fmla="*/ 3742 h 4320"/>
              <a:gd name="T80" fmla="*/ 1689 w 6388"/>
              <a:gd name="T81" fmla="*/ 3977 h 4320"/>
              <a:gd name="T82" fmla="*/ 1899 w 6388"/>
              <a:gd name="T83" fmla="*/ 4320 h 4320"/>
              <a:gd name="T84" fmla="*/ 2668 w 6388"/>
              <a:gd name="T85" fmla="*/ 4166 h 4320"/>
              <a:gd name="T86" fmla="*/ 2187 w 6388"/>
              <a:gd name="T87" fmla="*/ 3984 h 4320"/>
              <a:gd name="T88" fmla="*/ 2827 w 6388"/>
              <a:gd name="T89" fmla="*/ 3497 h 4320"/>
              <a:gd name="T90" fmla="*/ 2161 w 6388"/>
              <a:gd name="T91" fmla="*/ 3665 h 4320"/>
              <a:gd name="T92" fmla="*/ 2794 w 6388"/>
              <a:gd name="T93" fmla="*/ 3873 h 4320"/>
              <a:gd name="T94" fmla="*/ 1969 w 6388"/>
              <a:gd name="T95" fmla="*/ 4309 h 4320"/>
              <a:gd name="T96" fmla="*/ 3716 w 6388"/>
              <a:gd name="T97" fmla="*/ 4134 h 4320"/>
              <a:gd name="T98" fmla="*/ 3009 w 6388"/>
              <a:gd name="T99" fmla="*/ 3895 h 4320"/>
              <a:gd name="T100" fmla="*/ 3835 w 6388"/>
              <a:gd name="T101" fmla="*/ 3685 h 4320"/>
              <a:gd name="T102" fmla="*/ 3110 w 6388"/>
              <a:gd name="T103" fmla="*/ 3723 h 4320"/>
              <a:gd name="T104" fmla="*/ 3887 w 6388"/>
              <a:gd name="T105" fmla="*/ 4028 h 4320"/>
              <a:gd name="T106" fmla="*/ 3940 w 6388"/>
              <a:gd name="T107" fmla="*/ 4176 h 4320"/>
              <a:gd name="T108" fmla="*/ 4424 w 6388"/>
              <a:gd name="T109" fmla="*/ 3518 h 4320"/>
              <a:gd name="T110" fmla="*/ 3943 w 6388"/>
              <a:gd name="T111" fmla="*/ 4318 h 4320"/>
              <a:gd name="T112" fmla="*/ 4559 w 6388"/>
              <a:gd name="T113" fmla="*/ 3553 h 4320"/>
              <a:gd name="T114" fmla="*/ 5278 w 6388"/>
              <a:gd name="T115" fmla="*/ 4251 h 4320"/>
              <a:gd name="T116" fmla="*/ 5177 w 6388"/>
              <a:gd name="T117" fmla="*/ 3685 h 4320"/>
              <a:gd name="T118" fmla="*/ 4638 w 6388"/>
              <a:gd name="T119" fmla="*/ 4128 h 4320"/>
              <a:gd name="T120" fmla="*/ 5396 w 6388"/>
              <a:gd name="T121" fmla="*/ 3518 h 4320"/>
              <a:gd name="T122" fmla="*/ 6388 w 6388"/>
              <a:gd name="T123" fmla="*/ 3630 h 4320"/>
              <a:gd name="T124" fmla="*/ 5773 w 6388"/>
              <a:gd name="T125" fmla="*/ 4183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88" h="4320">
                <a:moveTo>
                  <a:pt x="0" y="1281"/>
                </a:moveTo>
                <a:lnTo>
                  <a:pt x="0" y="1104"/>
                </a:lnTo>
                <a:lnTo>
                  <a:pt x="0" y="1104"/>
                </a:lnTo>
                <a:lnTo>
                  <a:pt x="1" y="1097"/>
                </a:lnTo>
                <a:lnTo>
                  <a:pt x="2" y="1090"/>
                </a:lnTo>
                <a:lnTo>
                  <a:pt x="6" y="1086"/>
                </a:lnTo>
                <a:lnTo>
                  <a:pt x="11" y="1079"/>
                </a:lnTo>
                <a:lnTo>
                  <a:pt x="11" y="1079"/>
                </a:lnTo>
                <a:lnTo>
                  <a:pt x="17" y="1076"/>
                </a:lnTo>
                <a:lnTo>
                  <a:pt x="22" y="1072"/>
                </a:lnTo>
                <a:lnTo>
                  <a:pt x="28" y="1071"/>
                </a:lnTo>
                <a:lnTo>
                  <a:pt x="33" y="1070"/>
                </a:lnTo>
                <a:lnTo>
                  <a:pt x="267" y="1070"/>
                </a:lnTo>
                <a:lnTo>
                  <a:pt x="267" y="245"/>
                </a:lnTo>
                <a:lnTo>
                  <a:pt x="33" y="245"/>
                </a:lnTo>
                <a:lnTo>
                  <a:pt x="33" y="245"/>
                </a:lnTo>
                <a:lnTo>
                  <a:pt x="26" y="245"/>
                </a:lnTo>
                <a:lnTo>
                  <a:pt x="18" y="244"/>
                </a:lnTo>
                <a:lnTo>
                  <a:pt x="14" y="241"/>
                </a:lnTo>
                <a:lnTo>
                  <a:pt x="9" y="238"/>
                </a:lnTo>
                <a:lnTo>
                  <a:pt x="5" y="233"/>
                </a:lnTo>
                <a:lnTo>
                  <a:pt x="2" y="226"/>
                </a:lnTo>
                <a:lnTo>
                  <a:pt x="0" y="220"/>
                </a:lnTo>
                <a:lnTo>
                  <a:pt x="0" y="212"/>
                </a:lnTo>
                <a:lnTo>
                  <a:pt x="0" y="33"/>
                </a:lnTo>
                <a:lnTo>
                  <a:pt x="0" y="33"/>
                </a:lnTo>
                <a:lnTo>
                  <a:pt x="1" y="27"/>
                </a:lnTo>
                <a:lnTo>
                  <a:pt x="2" y="21"/>
                </a:lnTo>
                <a:lnTo>
                  <a:pt x="6" y="15"/>
                </a:lnTo>
                <a:lnTo>
                  <a:pt x="11" y="10"/>
                </a:lnTo>
                <a:lnTo>
                  <a:pt x="11" y="10"/>
                </a:lnTo>
                <a:lnTo>
                  <a:pt x="17" y="6"/>
                </a:lnTo>
                <a:lnTo>
                  <a:pt x="22" y="2"/>
                </a:lnTo>
                <a:lnTo>
                  <a:pt x="28" y="1"/>
                </a:lnTo>
                <a:lnTo>
                  <a:pt x="33" y="0"/>
                </a:lnTo>
                <a:lnTo>
                  <a:pt x="1104" y="0"/>
                </a:lnTo>
                <a:lnTo>
                  <a:pt x="1104" y="0"/>
                </a:lnTo>
                <a:lnTo>
                  <a:pt x="1124" y="1"/>
                </a:lnTo>
                <a:lnTo>
                  <a:pt x="1144" y="2"/>
                </a:lnTo>
                <a:lnTo>
                  <a:pt x="1163" y="5"/>
                </a:lnTo>
                <a:lnTo>
                  <a:pt x="1182" y="7"/>
                </a:lnTo>
                <a:lnTo>
                  <a:pt x="1200" y="11"/>
                </a:lnTo>
                <a:lnTo>
                  <a:pt x="1217" y="16"/>
                </a:lnTo>
                <a:lnTo>
                  <a:pt x="1236" y="22"/>
                </a:lnTo>
                <a:lnTo>
                  <a:pt x="1253" y="30"/>
                </a:lnTo>
                <a:lnTo>
                  <a:pt x="1269" y="37"/>
                </a:lnTo>
                <a:lnTo>
                  <a:pt x="1286" y="46"/>
                </a:lnTo>
                <a:lnTo>
                  <a:pt x="1302" y="55"/>
                </a:lnTo>
                <a:lnTo>
                  <a:pt x="1319" y="65"/>
                </a:lnTo>
                <a:lnTo>
                  <a:pt x="1335" y="76"/>
                </a:lnTo>
                <a:lnTo>
                  <a:pt x="1349" y="89"/>
                </a:lnTo>
                <a:lnTo>
                  <a:pt x="1364" y="102"/>
                </a:lnTo>
                <a:lnTo>
                  <a:pt x="1379" y="116"/>
                </a:lnTo>
                <a:lnTo>
                  <a:pt x="1379" y="116"/>
                </a:lnTo>
                <a:lnTo>
                  <a:pt x="1394" y="130"/>
                </a:lnTo>
                <a:lnTo>
                  <a:pt x="1406" y="145"/>
                </a:lnTo>
                <a:lnTo>
                  <a:pt x="1418" y="161"/>
                </a:lnTo>
                <a:lnTo>
                  <a:pt x="1429" y="176"/>
                </a:lnTo>
                <a:lnTo>
                  <a:pt x="1441" y="192"/>
                </a:lnTo>
                <a:lnTo>
                  <a:pt x="1450" y="209"/>
                </a:lnTo>
                <a:lnTo>
                  <a:pt x="1459" y="225"/>
                </a:lnTo>
                <a:lnTo>
                  <a:pt x="1466" y="242"/>
                </a:lnTo>
                <a:lnTo>
                  <a:pt x="1473" y="260"/>
                </a:lnTo>
                <a:lnTo>
                  <a:pt x="1479" y="277"/>
                </a:lnTo>
                <a:lnTo>
                  <a:pt x="1484" y="295"/>
                </a:lnTo>
                <a:lnTo>
                  <a:pt x="1487" y="314"/>
                </a:lnTo>
                <a:lnTo>
                  <a:pt x="1491" y="332"/>
                </a:lnTo>
                <a:lnTo>
                  <a:pt x="1493" y="351"/>
                </a:lnTo>
                <a:lnTo>
                  <a:pt x="1495" y="370"/>
                </a:lnTo>
                <a:lnTo>
                  <a:pt x="1495" y="390"/>
                </a:lnTo>
                <a:lnTo>
                  <a:pt x="1495" y="569"/>
                </a:lnTo>
                <a:lnTo>
                  <a:pt x="1495" y="569"/>
                </a:lnTo>
                <a:lnTo>
                  <a:pt x="1495" y="588"/>
                </a:lnTo>
                <a:lnTo>
                  <a:pt x="1493" y="608"/>
                </a:lnTo>
                <a:lnTo>
                  <a:pt x="1491" y="628"/>
                </a:lnTo>
                <a:lnTo>
                  <a:pt x="1487" y="646"/>
                </a:lnTo>
                <a:lnTo>
                  <a:pt x="1484" y="665"/>
                </a:lnTo>
                <a:lnTo>
                  <a:pt x="1479" y="683"/>
                </a:lnTo>
                <a:lnTo>
                  <a:pt x="1473" y="702"/>
                </a:lnTo>
                <a:lnTo>
                  <a:pt x="1465" y="719"/>
                </a:lnTo>
                <a:lnTo>
                  <a:pt x="1458" y="736"/>
                </a:lnTo>
                <a:lnTo>
                  <a:pt x="1449" y="752"/>
                </a:lnTo>
                <a:lnTo>
                  <a:pt x="1439" y="768"/>
                </a:lnTo>
                <a:lnTo>
                  <a:pt x="1429" y="784"/>
                </a:lnTo>
                <a:lnTo>
                  <a:pt x="1417" y="800"/>
                </a:lnTo>
                <a:lnTo>
                  <a:pt x="1405" y="815"/>
                </a:lnTo>
                <a:lnTo>
                  <a:pt x="1392" y="830"/>
                </a:lnTo>
                <a:lnTo>
                  <a:pt x="1378" y="844"/>
                </a:lnTo>
                <a:lnTo>
                  <a:pt x="1378" y="844"/>
                </a:lnTo>
                <a:lnTo>
                  <a:pt x="1362" y="860"/>
                </a:lnTo>
                <a:lnTo>
                  <a:pt x="1346" y="874"/>
                </a:lnTo>
                <a:lnTo>
                  <a:pt x="1330" y="887"/>
                </a:lnTo>
                <a:lnTo>
                  <a:pt x="1311" y="900"/>
                </a:lnTo>
                <a:lnTo>
                  <a:pt x="1294" y="911"/>
                </a:lnTo>
                <a:lnTo>
                  <a:pt x="1275" y="921"/>
                </a:lnTo>
                <a:lnTo>
                  <a:pt x="1256" y="929"/>
                </a:lnTo>
                <a:lnTo>
                  <a:pt x="1236" y="937"/>
                </a:lnTo>
                <a:lnTo>
                  <a:pt x="1302" y="1070"/>
                </a:lnTo>
                <a:lnTo>
                  <a:pt x="1551" y="1070"/>
                </a:lnTo>
                <a:lnTo>
                  <a:pt x="1551" y="1070"/>
                </a:lnTo>
                <a:lnTo>
                  <a:pt x="1559" y="1071"/>
                </a:lnTo>
                <a:lnTo>
                  <a:pt x="1565" y="1072"/>
                </a:lnTo>
                <a:lnTo>
                  <a:pt x="1571" y="1074"/>
                </a:lnTo>
                <a:lnTo>
                  <a:pt x="1576" y="1078"/>
                </a:lnTo>
                <a:lnTo>
                  <a:pt x="1580" y="1083"/>
                </a:lnTo>
                <a:lnTo>
                  <a:pt x="1582" y="1089"/>
                </a:lnTo>
                <a:lnTo>
                  <a:pt x="1583" y="1095"/>
                </a:lnTo>
                <a:lnTo>
                  <a:pt x="1585" y="1104"/>
                </a:lnTo>
                <a:lnTo>
                  <a:pt x="1585" y="1281"/>
                </a:lnTo>
                <a:lnTo>
                  <a:pt x="1585" y="1281"/>
                </a:lnTo>
                <a:lnTo>
                  <a:pt x="1583" y="1289"/>
                </a:lnTo>
                <a:lnTo>
                  <a:pt x="1581" y="1295"/>
                </a:lnTo>
                <a:lnTo>
                  <a:pt x="1579" y="1301"/>
                </a:lnTo>
                <a:lnTo>
                  <a:pt x="1574" y="1306"/>
                </a:lnTo>
                <a:lnTo>
                  <a:pt x="1574" y="1306"/>
                </a:lnTo>
                <a:lnTo>
                  <a:pt x="1567" y="1310"/>
                </a:lnTo>
                <a:lnTo>
                  <a:pt x="1562" y="1313"/>
                </a:lnTo>
                <a:lnTo>
                  <a:pt x="1556" y="1314"/>
                </a:lnTo>
                <a:lnTo>
                  <a:pt x="1551" y="1316"/>
                </a:lnTo>
                <a:lnTo>
                  <a:pt x="1194" y="1316"/>
                </a:lnTo>
                <a:lnTo>
                  <a:pt x="1194" y="1316"/>
                </a:lnTo>
                <a:lnTo>
                  <a:pt x="1184" y="1314"/>
                </a:lnTo>
                <a:lnTo>
                  <a:pt x="1177" y="1311"/>
                </a:lnTo>
                <a:lnTo>
                  <a:pt x="1169" y="1305"/>
                </a:lnTo>
                <a:lnTo>
                  <a:pt x="1163" y="1296"/>
                </a:lnTo>
                <a:lnTo>
                  <a:pt x="996" y="959"/>
                </a:lnTo>
                <a:lnTo>
                  <a:pt x="513" y="959"/>
                </a:lnTo>
                <a:lnTo>
                  <a:pt x="513" y="1070"/>
                </a:lnTo>
                <a:lnTo>
                  <a:pt x="658" y="1070"/>
                </a:lnTo>
                <a:lnTo>
                  <a:pt x="658" y="1070"/>
                </a:lnTo>
                <a:lnTo>
                  <a:pt x="667" y="1071"/>
                </a:lnTo>
                <a:lnTo>
                  <a:pt x="673" y="1072"/>
                </a:lnTo>
                <a:lnTo>
                  <a:pt x="679" y="1074"/>
                </a:lnTo>
                <a:lnTo>
                  <a:pt x="684" y="1078"/>
                </a:lnTo>
                <a:lnTo>
                  <a:pt x="688" y="1083"/>
                </a:lnTo>
                <a:lnTo>
                  <a:pt x="690" y="1089"/>
                </a:lnTo>
                <a:lnTo>
                  <a:pt x="691" y="1095"/>
                </a:lnTo>
                <a:lnTo>
                  <a:pt x="691" y="1104"/>
                </a:lnTo>
                <a:lnTo>
                  <a:pt x="691" y="1281"/>
                </a:lnTo>
                <a:lnTo>
                  <a:pt x="691" y="1281"/>
                </a:lnTo>
                <a:lnTo>
                  <a:pt x="691" y="1289"/>
                </a:lnTo>
                <a:lnTo>
                  <a:pt x="689" y="1295"/>
                </a:lnTo>
                <a:lnTo>
                  <a:pt x="685" y="1301"/>
                </a:lnTo>
                <a:lnTo>
                  <a:pt x="680" y="1306"/>
                </a:lnTo>
                <a:lnTo>
                  <a:pt x="680" y="1306"/>
                </a:lnTo>
                <a:lnTo>
                  <a:pt x="675" y="1310"/>
                </a:lnTo>
                <a:lnTo>
                  <a:pt x="669" y="1313"/>
                </a:lnTo>
                <a:lnTo>
                  <a:pt x="664" y="1314"/>
                </a:lnTo>
                <a:lnTo>
                  <a:pt x="658" y="1316"/>
                </a:lnTo>
                <a:lnTo>
                  <a:pt x="33" y="1316"/>
                </a:lnTo>
                <a:lnTo>
                  <a:pt x="33" y="1316"/>
                </a:lnTo>
                <a:lnTo>
                  <a:pt x="26" y="1314"/>
                </a:lnTo>
                <a:lnTo>
                  <a:pt x="18" y="1313"/>
                </a:lnTo>
                <a:lnTo>
                  <a:pt x="14" y="1311"/>
                </a:lnTo>
                <a:lnTo>
                  <a:pt x="9" y="1307"/>
                </a:lnTo>
                <a:lnTo>
                  <a:pt x="5" y="1302"/>
                </a:lnTo>
                <a:lnTo>
                  <a:pt x="2" y="1296"/>
                </a:lnTo>
                <a:lnTo>
                  <a:pt x="0" y="1290"/>
                </a:lnTo>
                <a:lnTo>
                  <a:pt x="0" y="1281"/>
                </a:lnTo>
                <a:lnTo>
                  <a:pt x="0" y="1281"/>
                </a:lnTo>
                <a:close/>
                <a:moveTo>
                  <a:pt x="1104" y="714"/>
                </a:moveTo>
                <a:lnTo>
                  <a:pt x="1104" y="714"/>
                </a:lnTo>
                <a:lnTo>
                  <a:pt x="1119" y="713"/>
                </a:lnTo>
                <a:lnTo>
                  <a:pt x="1132" y="711"/>
                </a:lnTo>
                <a:lnTo>
                  <a:pt x="1146" y="708"/>
                </a:lnTo>
                <a:lnTo>
                  <a:pt x="1160" y="703"/>
                </a:lnTo>
                <a:lnTo>
                  <a:pt x="1172" y="697"/>
                </a:lnTo>
                <a:lnTo>
                  <a:pt x="1184" y="690"/>
                </a:lnTo>
                <a:lnTo>
                  <a:pt x="1197" y="682"/>
                </a:lnTo>
                <a:lnTo>
                  <a:pt x="1208" y="672"/>
                </a:lnTo>
                <a:lnTo>
                  <a:pt x="1208" y="672"/>
                </a:lnTo>
                <a:lnTo>
                  <a:pt x="1217" y="661"/>
                </a:lnTo>
                <a:lnTo>
                  <a:pt x="1226" y="650"/>
                </a:lnTo>
                <a:lnTo>
                  <a:pt x="1233" y="638"/>
                </a:lnTo>
                <a:lnTo>
                  <a:pt x="1240" y="625"/>
                </a:lnTo>
                <a:lnTo>
                  <a:pt x="1243" y="612"/>
                </a:lnTo>
                <a:lnTo>
                  <a:pt x="1247" y="598"/>
                </a:lnTo>
                <a:lnTo>
                  <a:pt x="1250" y="583"/>
                </a:lnTo>
                <a:lnTo>
                  <a:pt x="1250" y="569"/>
                </a:lnTo>
                <a:lnTo>
                  <a:pt x="1250" y="390"/>
                </a:lnTo>
                <a:lnTo>
                  <a:pt x="1250" y="390"/>
                </a:lnTo>
                <a:lnTo>
                  <a:pt x="1250" y="375"/>
                </a:lnTo>
                <a:lnTo>
                  <a:pt x="1247" y="362"/>
                </a:lnTo>
                <a:lnTo>
                  <a:pt x="1243" y="348"/>
                </a:lnTo>
                <a:lnTo>
                  <a:pt x="1238" y="336"/>
                </a:lnTo>
                <a:lnTo>
                  <a:pt x="1232" y="324"/>
                </a:lnTo>
                <a:lnTo>
                  <a:pt x="1225" y="311"/>
                </a:lnTo>
                <a:lnTo>
                  <a:pt x="1216" y="299"/>
                </a:lnTo>
                <a:lnTo>
                  <a:pt x="1206" y="289"/>
                </a:lnTo>
                <a:lnTo>
                  <a:pt x="1206" y="289"/>
                </a:lnTo>
                <a:lnTo>
                  <a:pt x="1195" y="278"/>
                </a:lnTo>
                <a:lnTo>
                  <a:pt x="1184" y="270"/>
                </a:lnTo>
                <a:lnTo>
                  <a:pt x="1172" y="262"/>
                </a:lnTo>
                <a:lnTo>
                  <a:pt x="1160" y="256"/>
                </a:lnTo>
                <a:lnTo>
                  <a:pt x="1146" y="251"/>
                </a:lnTo>
                <a:lnTo>
                  <a:pt x="1132" y="249"/>
                </a:lnTo>
                <a:lnTo>
                  <a:pt x="1119" y="246"/>
                </a:lnTo>
                <a:lnTo>
                  <a:pt x="1104" y="245"/>
                </a:lnTo>
                <a:lnTo>
                  <a:pt x="513" y="245"/>
                </a:lnTo>
                <a:lnTo>
                  <a:pt x="513" y="714"/>
                </a:lnTo>
                <a:lnTo>
                  <a:pt x="1104" y="714"/>
                </a:lnTo>
                <a:close/>
                <a:moveTo>
                  <a:pt x="1667" y="1281"/>
                </a:moveTo>
                <a:lnTo>
                  <a:pt x="1667" y="1104"/>
                </a:lnTo>
                <a:lnTo>
                  <a:pt x="1667" y="1104"/>
                </a:lnTo>
                <a:lnTo>
                  <a:pt x="1668" y="1097"/>
                </a:lnTo>
                <a:lnTo>
                  <a:pt x="1670" y="1090"/>
                </a:lnTo>
                <a:lnTo>
                  <a:pt x="1673" y="1086"/>
                </a:lnTo>
                <a:lnTo>
                  <a:pt x="1678" y="1079"/>
                </a:lnTo>
                <a:lnTo>
                  <a:pt x="1678" y="1079"/>
                </a:lnTo>
                <a:lnTo>
                  <a:pt x="1684" y="1076"/>
                </a:lnTo>
                <a:lnTo>
                  <a:pt x="1689" y="1072"/>
                </a:lnTo>
                <a:lnTo>
                  <a:pt x="1696" y="1071"/>
                </a:lnTo>
                <a:lnTo>
                  <a:pt x="1701" y="1070"/>
                </a:lnTo>
                <a:lnTo>
                  <a:pt x="1859" y="1070"/>
                </a:lnTo>
                <a:lnTo>
                  <a:pt x="2384" y="20"/>
                </a:lnTo>
                <a:lnTo>
                  <a:pt x="2384" y="20"/>
                </a:lnTo>
                <a:lnTo>
                  <a:pt x="2391" y="11"/>
                </a:lnTo>
                <a:lnTo>
                  <a:pt x="2398" y="5"/>
                </a:lnTo>
                <a:lnTo>
                  <a:pt x="2405" y="1"/>
                </a:lnTo>
                <a:lnTo>
                  <a:pt x="2415" y="0"/>
                </a:lnTo>
                <a:lnTo>
                  <a:pt x="2683" y="0"/>
                </a:lnTo>
                <a:lnTo>
                  <a:pt x="2683" y="0"/>
                </a:lnTo>
                <a:lnTo>
                  <a:pt x="2691" y="1"/>
                </a:lnTo>
                <a:lnTo>
                  <a:pt x="2700" y="5"/>
                </a:lnTo>
                <a:lnTo>
                  <a:pt x="2707" y="11"/>
                </a:lnTo>
                <a:lnTo>
                  <a:pt x="2713" y="20"/>
                </a:lnTo>
                <a:lnTo>
                  <a:pt x="3237" y="1070"/>
                </a:lnTo>
                <a:lnTo>
                  <a:pt x="3396" y="1070"/>
                </a:lnTo>
                <a:lnTo>
                  <a:pt x="3396" y="1070"/>
                </a:lnTo>
                <a:lnTo>
                  <a:pt x="3405" y="1071"/>
                </a:lnTo>
                <a:lnTo>
                  <a:pt x="3411" y="1072"/>
                </a:lnTo>
                <a:lnTo>
                  <a:pt x="3417" y="1074"/>
                </a:lnTo>
                <a:lnTo>
                  <a:pt x="3422" y="1078"/>
                </a:lnTo>
                <a:lnTo>
                  <a:pt x="3426" y="1083"/>
                </a:lnTo>
                <a:lnTo>
                  <a:pt x="3428" y="1089"/>
                </a:lnTo>
                <a:lnTo>
                  <a:pt x="3429" y="1095"/>
                </a:lnTo>
                <a:lnTo>
                  <a:pt x="3431" y="1104"/>
                </a:lnTo>
                <a:lnTo>
                  <a:pt x="3431" y="1281"/>
                </a:lnTo>
                <a:lnTo>
                  <a:pt x="3431" y="1281"/>
                </a:lnTo>
                <a:lnTo>
                  <a:pt x="3429" y="1289"/>
                </a:lnTo>
                <a:lnTo>
                  <a:pt x="3427" y="1295"/>
                </a:lnTo>
                <a:lnTo>
                  <a:pt x="3424" y="1301"/>
                </a:lnTo>
                <a:lnTo>
                  <a:pt x="3420" y="1306"/>
                </a:lnTo>
                <a:lnTo>
                  <a:pt x="3420" y="1306"/>
                </a:lnTo>
                <a:lnTo>
                  <a:pt x="3413" y="1310"/>
                </a:lnTo>
                <a:lnTo>
                  <a:pt x="3407" y="1313"/>
                </a:lnTo>
                <a:lnTo>
                  <a:pt x="3402" y="1314"/>
                </a:lnTo>
                <a:lnTo>
                  <a:pt x="3396" y="1316"/>
                </a:lnTo>
                <a:lnTo>
                  <a:pt x="2861" y="1316"/>
                </a:lnTo>
                <a:lnTo>
                  <a:pt x="2861" y="1316"/>
                </a:lnTo>
                <a:lnTo>
                  <a:pt x="2853" y="1314"/>
                </a:lnTo>
                <a:lnTo>
                  <a:pt x="2847" y="1313"/>
                </a:lnTo>
                <a:lnTo>
                  <a:pt x="2840" y="1311"/>
                </a:lnTo>
                <a:lnTo>
                  <a:pt x="2835" y="1307"/>
                </a:lnTo>
                <a:lnTo>
                  <a:pt x="2833" y="1302"/>
                </a:lnTo>
                <a:lnTo>
                  <a:pt x="2829" y="1296"/>
                </a:lnTo>
                <a:lnTo>
                  <a:pt x="2828" y="1290"/>
                </a:lnTo>
                <a:lnTo>
                  <a:pt x="2828" y="1281"/>
                </a:lnTo>
                <a:lnTo>
                  <a:pt x="2828" y="1104"/>
                </a:lnTo>
                <a:lnTo>
                  <a:pt x="2828" y="1104"/>
                </a:lnTo>
                <a:lnTo>
                  <a:pt x="2828" y="1097"/>
                </a:lnTo>
                <a:lnTo>
                  <a:pt x="2830" y="1090"/>
                </a:lnTo>
                <a:lnTo>
                  <a:pt x="2834" y="1086"/>
                </a:lnTo>
                <a:lnTo>
                  <a:pt x="2839" y="1079"/>
                </a:lnTo>
                <a:lnTo>
                  <a:pt x="2839" y="1079"/>
                </a:lnTo>
                <a:lnTo>
                  <a:pt x="2844" y="1076"/>
                </a:lnTo>
                <a:lnTo>
                  <a:pt x="2850" y="1072"/>
                </a:lnTo>
                <a:lnTo>
                  <a:pt x="2855" y="1071"/>
                </a:lnTo>
                <a:lnTo>
                  <a:pt x="2861" y="1070"/>
                </a:lnTo>
                <a:lnTo>
                  <a:pt x="2987" y="1070"/>
                </a:lnTo>
                <a:lnTo>
                  <a:pt x="2930" y="959"/>
                </a:lnTo>
                <a:lnTo>
                  <a:pt x="2166" y="959"/>
                </a:lnTo>
                <a:lnTo>
                  <a:pt x="2111" y="1070"/>
                </a:lnTo>
                <a:lnTo>
                  <a:pt x="2237" y="1070"/>
                </a:lnTo>
                <a:lnTo>
                  <a:pt x="2237" y="1070"/>
                </a:lnTo>
                <a:lnTo>
                  <a:pt x="2244" y="1071"/>
                </a:lnTo>
                <a:lnTo>
                  <a:pt x="2251" y="1072"/>
                </a:lnTo>
                <a:lnTo>
                  <a:pt x="2256" y="1074"/>
                </a:lnTo>
                <a:lnTo>
                  <a:pt x="2261" y="1078"/>
                </a:lnTo>
                <a:lnTo>
                  <a:pt x="2265" y="1083"/>
                </a:lnTo>
                <a:lnTo>
                  <a:pt x="2267" y="1089"/>
                </a:lnTo>
                <a:lnTo>
                  <a:pt x="2270" y="1095"/>
                </a:lnTo>
                <a:lnTo>
                  <a:pt x="2270" y="1104"/>
                </a:lnTo>
                <a:lnTo>
                  <a:pt x="2270" y="1281"/>
                </a:lnTo>
                <a:lnTo>
                  <a:pt x="2270" y="1281"/>
                </a:lnTo>
                <a:lnTo>
                  <a:pt x="2269" y="1289"/>
                </a:lnTo>
                <a:lnTo>
                  <a:pt x="2267" y="1295"/>
                </a:lnTo>
                <a:lnTo>
                  <a:pt x="2264" y="1301"/>
                </a:lnTo>
                <a:lnTo>
                  <a:pt x="2259" y="1306"/>
                </a:lnTo>
                <a:lnTo>
                  <a:pt x="2259" y="1306"/>
                </a:lnTo>
                <a:lnTo>
                  <a:pt x="2253" y="1310"/>
                </a:lnTo>
                <a:lnTo>
                  <a:pt x="2248" y="1313"/>
                </a:lnTo>
                <a:lnTo>
                  <a:pt x="2241" y="1314"/>
                </a:lnTo>
                <a:lnTo>
                  <a:pt x="2237" y="1316"/>
                </a:lnTo>
                <a:lnTo>
                  <a:pt x="1701" y="1316"/>
                </a:lnTo>
                <a:lnTo>
                  <a:pt x="1701" y="1316"/>
                </a:lnTo>
                <a:lnTo>
                  <a:pt x="1693" y="1314"/>
                </a:lnTo>
                <a:lnTo>
                  <a:pt x="1686" y="1313"/>
                </a:lnTo>
                <a:lnTo>
                  <a:pt x="1681" y="1311"/>
                </a:lnTo>
                <a:lnTo>
                  <a:pt x="1676" y="1307"/>
                </a:lnTo>
                <a:lnTo>
                  <a:pt x="1672" y="1302"/>
                </a:lnTo>
                <a:lnTo>
                  <a:pt x="1670" y="1296"/>
                </a:lnTo>
                <a:lnTo>
                  <a:pt x="1667" y="1290"/>
                </a:lnTo>
                <a:lnTo>
                  <a:pt x="1667" y="1281"/>
                </a:lnTo>
                <a:lnTo>
                  <a:pt x="1667" y="1281"/>
                </a:lnTo>
                <a:close/>
                <a:moveTo>
                  <a:pt x="2808" y="714"/>
                </a:moveTo>
                <a:lnTo>
                  <a:pt x="2574" y="245"/>
                </a:lnTo>
                <a:lnTo>
                  <a:pt x="2524" y="245"/>
                </a:lnTo>
                <a:lnTo>
                  <a:pt x="2290" y="714"/>
                </a:lnTo>
                <a:lnTo>
                  <a:pt x="2808" y="714"/>
                </a:lnTo>
                <a:close/>
                <a:moveTo>
                  <a:pt x="3673" y="1281"/>
                </a:moveTo>
                <a:lnTo>
                  <a:pt x="3673" y="1104"/>
                </a:lnTo>
                <a:lnTo>
                  <a:pt x="3673" y="1104"/>
                </a:lnTo>
                <a:lnTo>
                  <a:pt x="3673" y="1097"/>
                </a:lnTo>
                <a:lnTo>
                  <a:pt x="3676" y="1090"/>
                </a:lnTo>
                <a:lnTo>
                  <a:pt x="3680" y="1086"/>
                </a:lnTo>
                <a:lnTo>
                  <a:pt x="3684" y="1079"/>
                </a:lnTo>
                <a:lnTo>
                  <a:pt x="3684" y="1079"/>
                </a:lnTo>
                <a:lnTo>
                  <a:pt x="3689" y="1076"/>
                </a:lnTo>
                <a:lnTo>
                  <a:pt x="3696" y="1072"/>
                </a:lnTo>
                <a:lnTo>
                  <a:pt x="3700" y="1071"/>
                </a:lnTo>
                <a:lnTo>
                  <a:pt x="3707" y="1070"/>
                </a:lnTo>
                <a:lnTo>
                  <a:pt x="3941" y="1070"/>
                </a:lnTo>
                <a:lnTo>
                  <a:pt x="3941" y="245"/>
                </a:lnTo>
                <a:lnTo>
                  <a:pt x="3561" y="245"/>
                </a:lnTo>
                <a:lnTo>
                  <a:pt x="3561" y="569"/>
                </a:lnTo>
                <a:lnTo>
                  <a:pt x="3561" y="569"/>
                </a:lnTo>
                <a:lnTo>
                  <a:pt x="3561" y="575"/>
                </a:lnTo>
                <a:lnTo>
                  <a:pt x="3559" y="581"/>
                </a:lnTo>
                <a:lnTo>
                  <a:pt x="3555" y="587"/>
                </a:lnTo>
                <a:lnTo>
                  <a:pt x="3550" y="592"/>
                </a:lnTo>
                <a:lnTo>
                  <a:pt x="3550" y="592"/>
                </a:lnTo>
                <a:lnTo>
                  <a:pt x="3545" y="597"/>
                </a:lnTo>
                <a:lnTo>
                  <a:pt x="3539" y="599"/>
                </a:lnTo>
                <a:lnTo>
                  <a:pt x="3534" y="602"/>
                </a:lnTo>
                <a:lnTo>
                  <a:pt x="3528" y="602"/>
                </a:lnTo>
                <a:lnTo>
                  <a:pt x="3349" y="602"/>
                </a:lnTo>
                <a:lnTo>
                  <a:pt x="3349" y="602"/>
                </a:lnTo>
                <a:lnTo>
                  <a:pt x="3342" y="602"/>
                </a:lnTo>
                <a:lnTo>
                  <a:pt x="3334" y="599"/>
                </a:lnTo>
                <a:lnTo>
                  <a:pt x="3330" y="597"/>
                </a:lnTo>
                <a:lnTo>
                  <a:pt x="3325" y="593"/>
                </a:lnTo>
                <a:lnTo>
                  <a:pt x="3321" y="590"/>
                </a:lnTo>
                <a:lnTo>
                  <a:pt x="3318" y="583"/>
                </a:lnTo>
                <a:lnTo>
                  <a:pt x="3316" y="576"/>
                </a:lnTo>
                <a:lnTo>
                  <a:pt x="3316" y="569"/>
                </a:lnTo>
                <a:lnTo>
                  <a:pt x="3316" y="33"/>
                </a:lnTo>
                <a:lnTo>
                  <a:pt x="3316" y="33"/>
                </a:lnTo>
                <a:lnTo>
                  <a:pt x="3317" y="27"/>
                </a:lnTo>
                <a:lnTo>
                  <a:pt x="3318" y="21"/>
                </a:lnTo>
                <a:lnTo>
                  <a:pt x="3322" y="15"/>
                </a:lnTo>
                <a:lnTo>
                  <a:pt x="3327" y="10"/>
                </a:lnTo>
                <a:lnTo>
                  <a:pt x="3327" y="10"/>
                </a:lnTo>
                <a:lnTo>
                  <a:pt x="3333" y="6"/>
                </a:lnTo>
                <a:lnTo>
                  <a:pt x="3338" y="2"/>
                </a:lnTo>
                <a:lnTo>
                  <a:pt x="3344" y="1"/>
                </a:lnTo>
                <a:lnTo>
                  <a:pt x="3349" y="0"/>
                </a:lnTo>
                <a:lnTo>
                  <a:pt x="4777" y="0"/>
                </a:lnTo>
                <a:lnTo>
                  <a:pt x="4777" y="0"/>
                </a:lnTo>
                <a:lnTo>
                  <a:pt x="4786" y="1"/>
                </a:lnTo>
                <a:lnTo>
                  <a:pt x="4792" y="2"/>
                </a:lnTo>
                <a:lnTo>
                  <a:pt x="4798" y="5"/>
                </a:lnTo>
                <a:lnTo>
                  <a:pt x="4803" y="9"/>
                </a:lnTo>
                <a:lnTo>
                  <a:pt x="4806" y="14"/>
                </a:lnTo>
                <a:lnTo>
                  <a:pt x="4809" y="20"/>
                </a:lnTo>
                <a:lnTo>
                  <a:pt x="4811" y="26"/>
                </a:lnTo>
                <a:lnTo>
                  <a:pt x="4811" y="33"/>
                </a:lnTo>
                <a:lnTo>
                  <a:pt x="4811" y="569"/>
                </a:lnTo>
                <a:lnTo>
                  <a:pt x="4811" y="569"/>
                </a:lnTo>
                <a:lnTo>
                  <a:pt x="4811" y="575"/>
                </a:lnTo>
                <a:lnTo>
                  <a:pt x="4808" y="581"/>
                </a:lnTo>
                <a:lnTo>
                  <a:pt x="4805" y="587"/>
                </a:lnTo>
                <a:lnTo>
                  <a:pt x="4800" y="592"/>
                </a:lnTo>
                <a:lnTo>
                  <a:pt x="4800" y="592"/>
                </a:lnTo>
                <a:lnTo>
                  <a:pt x="4795" y="597"/>
                </a:lnTo>
                <a:lnTo>
                  <a:pt x="4789" y="599"/>
                </a:lnTo>
                <a:lnTo>
                  <a:pt x="4784" y="602"/>
                </a:lnTo>
                <a:lnTo>
                  <a:pt x="4777" y="602"/>
                </a:lnTo>
                <a:lnTo>
                  <a:pt x="4599" y="602"/>
                </a:lnTo>
                <a:lnTo>
                  <a:pt x="4599" y="602"/>
                </a:lnTo>
                <a:lnTo>
                  <a:pt x="4591" y="602"/>
                </a:lnTo>
                <a:lnTo>
                  <a:pt x="4584" y="599"/>
                </a:lnTo>
                <a:lnTo>
                  <a:pt x="4579" y="597"/>
                </a:lnTo>
                <a:lnTo>
                  <a:pt x="4574" y="593"/>
                </a:lnTo>
                <a:lnTo>
                  <a:pt x="4570" y="590"/>
                </a:lnTo>
                <a:lnTo>
                  <a:pt x="4568" y="583"/>
                </a:lnTo>
                <a:lnTo>
                  <a:pt x="4567" y="576"/>
                </a:lnTo>
                <a:lnTo>
                  <a:pt x="4565" y="569"/>
                </a:lnTo>
                <a:lnTo>
                  <a:pt x="4565" y="245"/>
                </a:lnTo>
                <a:lnTo>
                  <a:pt x="4186" y="245"/>
                </a:lnTo>
                <a:lnTo>
                  <a:pt x="4186" y="1070"/>
                </a:lnTo>
                <a:lnTo>
                  <a:pt x="4420" y="1070"/>
                </a:lnTo>
                <a:lnTo>
                  <a:pt x="4420" y="1070"/>
                </a:lnTo>
                <a:lnTo>
                  <a:pt x="4429" y="1071"/>
                </a:lnTo>
                <a:lnTo>
                  <a:pt x="4435" y="1072"/>
                </a:lnTo>
                <a:lnTo>
                  <a:pt x="4441" y="1074"/>
                </a:lnTo>
                <a:lnTo>
                  <a:pt x="4446" y="1078"/>
                </a:lnTo>
                <a:lnTo>
                  <a:pt x="4450" y="1083"/>
                </a:lnTo>
                <a:lnTo>
                  <a:pt x="4452" y="1089"/>
                </a:lnTo>
                <a:lnTo>
                  <a:pt x="4453" y="1095"/>
                </a:lnTo>
                <a:lnTo>
                  <a:pt x="4455" y="1104"/>
                </a:lnTo>
                <a:lnTo>
                  <a:pt x="4455" y="1281"/>
                </a:lnTo>
                <a:lnTo>
                  <a:pt x="4455" y="1281"/>
                </a:lnTo>
                <a:lnTo>
                  <a:pt x="4453" y="1289"/>
                </a:lnTo>
                <a:lnTo>
                  <a:pt x="4451" y="1295"/>
                </a:lnTo>
                <a:lnTo>
                  <a:pt x="4447" y="1301"/>
                </a:lnTo>
                <a:lnTo>
                  <a:pt x="4444" y="1306"/>
                </a:lnTo>
                <a:lnTo>
                  <a:pt x="4444" y="1306"/>
                </a:lnTo>
                <a:lnTo>
                  <a:pt x="4437" y="1310"/>
                </a:lnTo>
                <a:lnTo>
                  <a:pt x="4431" y="1313"/>
                </a:lnTo>
                <a:lnTo>
                  <a:pt x="4426" y="1314"/>
                </a:lnTo>
                <a:lnTo>
                  <a:pt x="4420" y="1316"/>
                </a:lnTo>
                <a:lnTo>
                  <a:pt x="3707" y="1316"/>
                </a:lnTo>
                <a:lnTo>
                  <a:pt x="3707" y="1316"/>
                </a:lnTo>
                <a:lnTo>
                  <a:pt x="3699" y="1314"/>
                </a:lnTo>
                <a:lnTo>
                  <a:pt x="3692" y="1313"/>
                </a:lnTo>
                <a:lnTo>
                  <a:pt x="3686" y="1311"/>
                </a:lnTo>
                <a:lnTo>
                  <a:pt x="3682" y="1307"/>
                </a:lnTo>
                <a:lnTo>
                  <a:pt x="3678" y="1302"/>
                </a:lnTo>
                <a:lnTo>
                  <a:pt x="3675" y="1296"/>
                </a:lnTo>
                <a:lnTo>
                  <a:pt x="3673" y="1290"/>
                </a:lnTo>
                <a:lnTo>
                  <a:pt x="3673" y="1281"/>
                </a:lnTo>
                <a:lnTo>
                  <a:pt x="3673" y="1281"/>
                </a:lnTo>
                <a:close/>
                <a:moveTo>
                  <a:pt x="4893" y="1281"/>
                </a:moveTo>
                <a:lnTo>
                  <a:pt x="4893" y="1104"/>
                </a:lnTo>
                <a:lnTo>
                  <a:pt x="4893" y="1104"/>
                </a:lnTo>
                <a:lnTo>
                  <a:pt x="4893" y="1097"/>
                </a:lnTo>
                <a:lnTo>
                  <a:pt x="4896" y="1090"/>
                </a:lnTo>
                <a:lnTo>
                  <a:pt x="4899" y="1086"/>
                </a:lnTo>
                <a:lnTo>
                  <a:pt x="4904" y="1079"/>
                </a:lnTo>
                <a:lnTo>
                  <a:pt x="4904" y="1079"/>
                </a:lnTo>
                <a:lnTo>
                  <a:pt x="4909" y="1076"/>
                </a:lnTo>
                <a:lnTo>
                  <a:pt x="4915" y="1072"/>
                </a:lnTo>
                <a:lnTo>
                  <a:pt x="4920" y="1071"/>
                </a:lnTo>
                <a:lnTo>
                  <a:pt x="4927" y="1070"/>
                </a:lnTo>
                <a:lnTo>
                  <a:pt x="5072" y="1070"/>
                </a:lnTo>
                <a:lnTo>
                  <a:pt x="5072" y="245"/>
                </a:lnTo>
                <a:lnTo>
                  <a:pt x="4927" y="245"/>
                </a:lnTo>
                <a:lnTo>
                  <a:pt x="4927" y="245"/>
                </a:lnTo>
                <a:lnTo>
                  <a:pt x="4919" y="245"/>
                </a:lnTo>
                <a:lnTo>
                  <a:pt x="4912" y="244"/>
                </a:lnTo>
                <a:lnTo>
                  <a:pt x="4906" y="241"/>
                </a:lnTo>
                <a:lnTo>
                  <a:pt x="4902" y="238"/>
                </a:lnTo>
                <a:lnTo>
                  <a:pt x="4898" y="233"/>
                </a:lnTo>
                <a:lnTo>
                  <a:pt x="4895" y="226"/>
                </a:lnTo>
                <a:lnTo>
                  <a:pt x="4893" y="220"/>
                </a:lnTo>
                <a:lnTo>
                  <a:pt x="4893" y="212"/>
                </a:lnTo>
                <a:lnTo>
                  <a:pt x="4893" y="33"/>
                </a:lnTo>
                <a:lnTo>
                  <a:pt x="4893" y="33"/>
                </a:lnTo>
                <a:lnTo>
                  <a:pt x="4893" y="27"/>
                </a:lnTo>
                <a:lnTo>
                  <a:pt x="4896" y="21"/>
                </a:lnTo>
                <a:lnTo>
                  <a:pt x="4899" y="15"/>
                </a:lnTo>
                <a:lnTo>
                  <a:pt x="4904" y="10"/>
                </a:lnTo>
                <a:lnTo>
                  <a:pt x="4904" y="10"/>
                </a:lnTo>
                <a:lnTo>
                  <a:pt x="4909" y="6"/>
                </a:lnTo>
                <a:lnTo>
                  <a:pt x="4915" y="2"/>
                </a:lnTo>
                <a:lnTo>
                  <a:pt x="4920" y="1"/>
                </a:lnTo>
                <a:lnTo>
                  <a:pt x="4927" y="0"/>
                </a:lnTo>
                <a:lnTo>
                  <a:pt x="6355" y="0"/>
                </a:lnTo>
                <a:lnTo>
                  <a:pt x="6355" y="0"/>
                </a:lnTo>
                <a:lnTo>
                  <a:pt x="6362" y="1"/>
                </a:lnTo>
                <a:lnTo>
                  <a:pt x="6370" y="2"/>
                </a:lnTo>
                <a:lnTo>
                  <a:pt x="6374" y="5"/>
                </a:lnTo>
                <a:lnTo>
                  <a:pt x="6379" y="9"/>
                </a:lnTo>
                <a:lnTo>
                  <a:pt x="6383" y="14"/>
                </a:lnTo>
                <a:lnTo>
                  <a:pt x="6386" y="20"/>
                </a:lnTo>
                <a:lnTo>
                  <a:pt x="6388" y="26"/>
                </a:lnTo>
                <a:lnTo>
                  <a:pt x="6388" y="33"/>
                </a:lnTo>
                <a:lnTo>
                  <a:pt x="6388" y="390"/>
                </a:lnTo>
                <a:lnTo>
                  <a:pt x="6388" y="390"/>
                </a:lnTo>
                <a:lnTo>
                  <a:pt x="6387" y="398"/>
                </a:lnTo>
                <a:lnTo>
                  <a:pt x="6386" y="404"/>
                </a:lnTo>
                <a:lnTo>
                  <a:pt x="6382" y="409"/>
                </a:lnTo>
                <a:lnTo>
                  <a:pt x="6377" y="414"/>
                </a:lnTo>
                <a:lnTo>
                  <a:pt x="6377" y="414"/>
                </a:lnTo>
                <a:lnTo>
                  <a:pt x="6371" y="418"/>
                </a:lnTo>
                <a:lnTo>
                  <a:pt x="6366" y="421"/>
                </a:lnTo>
                <a:lnTo>
                  <a:pt x="6360" y="423"/>
                </a:lnTo>
                <a:lnTo>
                  <a:pt x="6355" y="423"/>
                </a:lnTo>
                <a:lnTo>
                  <a:pt x="6176" y="423"/>
                </a:lnTo>
                <a:lnTo>
                  <a:pt x="6176" y="423"/>
                </a:lnTo>
                <a:lnTo>
                  <a:pt x="6169" y="423"/>
                </a:lnTo>
                <a:lnTo>
                  <a:pt x="6161" y="422"/>
                </a:lnTo>
                <a:lnTo>
                  <a:pt x="6155" y="418"/>
                </a:lnTo>
                <a:lnTo>
                  <a:pt x="6151" y="416"/>
                </a:lnTo>
                <a:lnTo>
                  <a:pt x="6148" y="411"/>
                </a:lnTo>
                <a:lnTo>
                  <a:pt x="6145" y="405"/>
                </a:lnTo>
                <a:lnTo>
                  <a:pt x="6143" y="399"/>
                </a:lnTo>
                <a:lnTo>
                  <a:pt x="6143" y="390"/>
                </a:lnTo>
                <a:lnTo>
                  <a:pt x="6143" y="245"/>
                </a:lnTo>
                <a:lnTo>
                  <a:pt x="5317" y="245"/>
                </a:lnTo>
                <a:lnTo>
                  <a:pt x="5317" y="535"/>
                </a:lnTo>
                <a:lnTo>
                  <a:pt x="5997" y="535"/>
                </a:lnTo>
                <a:lnTo>
                  <a:pt x="5997" y="535"/>
                </a:lnTo>
                <a:lnTo>
                  <a:pt x="6005" y="535"/>
                </a:lnTo>
                <a:lnTo>
                  <a:pt x="6012" y="538"/>
                </a:lnTo>
                <a:lnTo>
                  <a:pt x="6018" y="540"/>
                </a:lnTo>
                <a:lnTo>
                  <a:pt x="6022" y="544"/>
                </a:lnTo>
                <a:lnTo>
                  <a:pt x="6026" y="548"/>
                </a:lnTo>
                <a:lnTo>
                  <a:pt x="6029" y="554"/>
                </a:lnTo>
                <a:lnTo>
                  <a:pt x="6031" y="561"/>
                </a:lnTo>
                <a:lnTo>
                  <a:pt x="6031" y="569"/>
                </a:lnTo>
                <a:lnTo>
                  <a:pt x="6031" y="747"/>
                </a:lnTo>
                <a:lnTo>
                  <a:pt x="6031" y="747"/>
                </a:lnTo>
                <a:lnTo>
                  <a:pt x="6031" y="753"/>
                </a:lnTo>
                <a:lnTo>
                  <a:pt x="6028" y="759"/>
                </a:lnTo>
                <a:lnTo>
                  <a:pt x="6024" y="766"/>
                </a:lnTo>
                <a:lnTo>
                  <a:pt x="6020" y="770"/>
                </a:lnTo>
                <a:lnTo>
                  <a:pt x="6020" y="770"/>
                </a:lnTo>
                <a:lnTo>
                  <a:pt x="6015" y="775"/>
                </a:lnTo>
                <a:lnTo>
                  <a:pt x="6008" y="778"/>
                </a:lnTo>
                <a:lnTo>
                  <a:pt x="6004" y="780"/>
                </a:lnTo>
                <a:lnTo>
                  <a:pt x="5997" y="780"/>
                </a:lnTo>
                <a:lnTo>
                  <a:pt x="5317" y="780"/>
                </a:lnTo>
                <a:lnTo>
                  <a:pt x="5317" y="1070"/>
                </a:lnTo>
                <a:lnTo>
                  <a:pt x="6143" y="1070"/>
                </a:lnTo>
                <a:lnTo>
                  <a:pt x="6143" y="926"/>
                </a:lnTo>
                <a:lnTo>
                  <a:pt x="6143" y="926"/>
                </a:lnTo>
                <a:lnTo>
                  <a:pt x="6143" y="918"/>
                </a:lnTo>
                <a:lnTo>
                  <a:pt x="6145" y="912"/>
                </a:lnTo>
                <a:lnTo>
                  <a:pt x="6149" y="907"/>
                </a:lnTo>
                <a:lnTo>
                  <a:pt x="6154" y="901"/>
                </a:lnTo>
                <a:lnTo>
                  <a:pt x="6154" y="901"/>
                </a:lnTo>
                <a:lnTo>
                  <a:pt x="6159" y="897"/>
                </a:lnTo>
                <a:lnTo>
                  <a:pt x="6165" y="895"/>
                </a:lnTo>
                <a:lnTo>
                  <a:pt x="6170" y="892"/>
                </a:lnTo>
                <a:lnTo>
                  <a:pt x="6176" y="892"/>
                </a:lnTo>
                <a:lnTo>
                  <a:pt x="6355" y="892"/>
                </a:lnTo>
                <a:lnTo>
                  <a:pt x="6355" y="892"/>
                </a:lnTo>
                <a:lnTo>
                  <a:pt x="6362" y="892"/>
                </a:lnTo>
                <a:lnTo>
                  <a:pt x="6370" y="894"/>
                </a:lnTo>
                <a:lnTo>
                  <a:pt x="6374" y="896"/>
                </a:lnTo>
                <a:lnTo>
                  <a:pt x="6379" y="900"/>
                </a:lnTo>
                <a:lnTo>
                  <a:pt x="6383" y="905"/>
                </a:lnTo>
                <a:lnTo>
                  <a:pt x="6386" y="911"/>
                </a:lnTo>
                <a:lnTo>
                  <a:pt x="6388" y="917"/>
                </a:lnTo>
                <a:lnTo>
                  <a:pt x="6388" y="926"/>
                </a:lnTo>
                <a:lnTo>
                  <a:pt x="6388" y="1281"/>
                </a:lnTo>
                <a:lnTo>
                  <a:pt x="6388" y="1281"/>
                </a:lnTo>
                <a:lnTo>
                  <a:pt x="6387" y="1289"/>
                </a:lnTo>
                <a:lnTo>
                  <a:pt x="6386" y="1295"/>
                </a:lnTo>
                <a:lnTo>
                  <a:pt x="6382" y="1301"/>
                </a:lnTo>
                <a:lnTo>
                  <a:pt x="6377" y="1306"/>
                </a:lnTo>
                <a:lnTo>
                  <a:pt x="6377" y="1306"/>
                </a:lnTo>
                <a:lnTo>
                  <a:pt x="6371" y="1310"/>
                </a:lnTo>
                <a:lnTo>
                  <a:pt x="6366" y="1313"/>
                </a:lnTo>
                <a:lnTo>
                  <a:pt x="6360" y="1314"/>
                </a:lnTo>
                <a:lnTo>
                  <a:pt x="6355" y="1316"/>
                </a:lnTo>
                <a:lnTo>
                  <a:pt x="4927" y="1316"/>
                </a:lnTo>
                <a:lnTo>
                  <a:pt x="4927" y="1316"/>
                </a:lnTo>
                <a:lnTo>
                  <a:pt x="4919" y="1314"/>
                </a:lnTo>
                <a:lnTo>
                  <a:pt x="4912" y="1313"/>
                </a:lnTo>
                <a:lnTo>
                  <a:pt x="4906" y="1311"/>
                </a:lnTo>
                <a:lnTo>
                  <a:pt x="4902" y="1307"/>
                </a:lnTo>
                <a:lnTo>
                  <a:pt x="4898" y="1302"/>
                </a:lnTo>
                <a:lnTo>
                  <a:pt x="4895" y="1296"/>
                </a:lnTo>
                <a:lnTo>
                  <a:pt x="4893" y="1290"/>
                </a:lnTo>
                <a:lnTo>
                  <a:pt x="4893" y="1281"/>
                </a:lnTo>
                <a:lnTo>
                  <a:pt x="4893" y="1281"/>
                </a:lnTo>
                <a:close/>
                <a:moveTo>
                  <a:pt x="400" y="3105"/>
                </a:moveTo>
                <a:lnTo>
                  <a:pt x="400" y="2905"/>
                </a:lnTo>
                <a:lnTo>
                  <a:pt x="400" y="2905"/>
                </a:lnTo>
                <a:lnTo>
                  <a:pt x="402" y="2897"/>
                </a:lnTo>
                <a:lnTo>
                  <a:pt x="404" y="2891"/>
                </a:lnTo>
                <a:lnTo>
                  <a:pt x="408" y="2884"/>
                </a:lnTo>
                <a:lnTo>
                  <a:pt x="413" y="2879"/>
                </a:lnTo>
                <a:lnTo>
                  <a:pt x="413" y="2879"/>
                </a:lnTo>
                <a:lnTo>
                  <a:pt x="419" y="2874"/>
                </a:lnTo>
                <a:lnTo>
                  <a:pt x="426" y="2870"/>
                </a:lnTo>
                <a:lnTo>
                  <a:pt x="433" y="2868"/>
                </a:lnTo>
                <a:lnTo>
                  <a:pt x="439" y="2868"/>
                </a:lnTo>
                <a:lnTo>
                  <a:pt x="701" y="2868"/>
                </a:lnTo>
                <a:lnTo>
                  <a:pt x="701" y="1942"/>
                </a:lnTo>
                <a:lnTo>
                  <a:pt x="276" y="1942"/>
                </a:lnTo>
                <a:lnTo>
                  <a:pt x="276" y="2304"/>
                </a:lnTo>
                <a:lnTo>
                  <a:pt x="276" y="2304"/>
                </a:lnTo>
                <a:lnTo>
                  <a:pt x="275" y="2313"/>
                </a:lnTo>
                <a:lnTo>
                  <a:pt x="272" y="2319"/>
                </a:lnTo>
                <a:lnTo>
                  <a:pt x="269" y="2325"/>
                </a:lnTo>
                <a:lnTo>
                  <a:pt x="262" y="2331"/>
                </a:lnTo>
                <a:lnTo>
                  <a:pt x="262" y="2331"/>
                </a:lnTo>
                <a:lnTo>
                  <a:pt x="256" y="2336"/>
                </a:lnTo>
                <a:lnTo>
                  <a:pt x="250" y="2340"/>
                </a:lnTo>
                <a:lnTo>
                  <a:pt x="244" y="2341"/>
                </a:lnTo>
                <a:lnTo>
                  <a:pt x="238" y="2342"/>
                </a:lnTo>
                <a:lnTo>
                  <a:pt x="37" y="2342"/>
                </a:lnTo>
                <a:lnTo>
                  <a:pt x="37" y="2342"/>
                </a:lnTo>
                <a:lnTo>
                  <a:pt x="28" y="2341"/>
                </a:lnTo>
                <a:lnTo>
                  <a:pt x="21" y="2340"/>
                </a:lnTo>
                <a:lnTo>
                  <a:pt x="15" y="2337"/>
                </a:lnTo>
                <a:lnTo>
                  <a:pt x="10" y="2332"/>
                </a:lnTo>
                <a:lnTo>
                  <a:pt x="5" y="2327"/>
                </a:lnTo>
                <a:lnTo>
                  <a:pt x="2" y="2321"/>
                </a:lnTo>
                <a:lnTo>
                  <a:pt x="0" y="2314"/>
                </a:lnTo>
                <a:lnTo>
                  <a:pt x="0" y="2304"/>
                </a:lnTo>
                <a:lnTo>
                  <a:pt x="0" y="1705"/>
                </a:lnTo>
                <a:lnTo>
                  <a:pt x="0" y="1705"/>
                </a:lnTo>
                <a:lnTo>
                  <a:pt x="1" y="1697"/>
                </a:lnTo>
                <a:lnTo>
                  <a:pt x="4" y="1690"/>
                </a:lnTo>
                <a:lnTo>
                  <a:pt x="7" y="1684"/>
                </a:lnTo>
                <a:lnTo>
                  <a:pt x="12" y="1678"/>
                </a:lnTo>
                <a:lnTo>
                  <a:pt x="12" y="1678"/>
                </a:lnTo>
                <a:lnTo>
                  <a:pt x="18" y="1673"/>
                </a:lnTo>
                <a:lnTo>
                  <a:pt x="25" y="1669"/>
                </a:lnTo>
                <a:lnTo>
                  <a:pt x="31" y="1668"/>
                </a:lnTo>
                <a:lnTo>
                  <a:pt x="37" y="1666"/>
                </a:lnTo>
                <a:lnTo>
                  <a:pt x="1640" y="1666"/>
                </a:lnTo>
                <a:lnTo>
                  <a:pt x="1640" y="1666"/>
                </a:lnTo>
                <a:lnTo>
                  <a:pt x="1649" y="1668"/>
                </a:lnTo>
                <a:lnTo>
                  <a:pt x="1657" y="1669"/>
                </a:lnTo>
                <a:lnTo>
                  <a:pt x="1664" y="1671"/>
                </a:lnTo>
                <a:lnTo>
                  <a:pt x="1668" y="1676"/>
                </a:lnTo>
                <a:lnTo>
                  <a:pt x="1673" y="1681"/>
                </a:lnTo>
                <a:lnTo>
                  <a:pt x="1676" y="1687"/>
                </a:lnTo>
                <a:lnTo>
                  <a:pt x="1677" y="1695"/>
                </a:lnTo>
                <a:lnTo>
                  <a:pt x="1678" y="1705"/>
                </a:lnTo>
                <a:lnTo>
                  <a:pt x="1678" y="2304"/>
                </a:lnTo>
                <a:lnTo>
                  <a:pt x="1678" y="2304"/>
                </a:lnTo>
                <a:lnTo>
                  <a:pt x="1677" y="2313"/>
                </a:lnTo>
                <a:lnTo>
                  <a:pt x="1675" y="2319"/>
                </a:lnTo>
                <a:lnTo>
                  <a:pt x="1671" y="2325"/>
                </a:lnTo>
                <a:lnTo>
                  <a:pt x="1666" y="2331"/>
                </a:lnTo>
                <a:lnTo>
                  <a:pt x="1666" y="2331"/>
                </a:lnTo>
                <a:lnTo>
                  <a:pt x="1660" y="2336"/>
                </a:lnTo>
                <a:lnTo>
                  <a:pt x="1652" y="2340"/>
                </a:lnTo>
                <a:lnTo>
                  <a:pt x="1646" y="2341"/>
                </a:lnTo>
                <a:lnTo>
                  <a:pt x="1640" y="2342"/>
                </a:lnTo>
                <a:lnTo>
                  <a:pt x="1441" y="2342"/>
                </a:lnTo>
                <a:lnTo>
                  <a:pt x="1441" y="2342"/>
                </a:lnTo>
                <a:lnTo>
                  <a:pt x="1432" y="2341"/>
                </a:lnTo>
                <a:lnTo>
                  <a:pt x="1423" y="2340"/>
                </a:lnTo>
                <a:lnTo>
                  <a:pt x="1417" y="2337"/>
                </a:lnTo>
                <a:lnTo>
                  <a:pt x="1412" y="2332"/>
                </a:lnTo>
                <a:lnTo>
                  <a:pt x="1408" y="2327"/>
                </a:lnTo>
                <a:lnTo>
                  <a:pt x="1405" y="2321"/>
                </a:lnTo>
                <a:lnTo>
                  <a:pt x="1404" y="2314"/>
                </a:lnTo>
                <a:lnTo>
                  <a:pt x="1402" y="2304"/>
                </a:lnTo>
                <a:lnTo>
                  <a:pt x="1402" y="1942"/>
                </a:lnTo>
                <a:lnTo>
                  <a:pt x="977" y="1942"/>
                </a:lnTo>
                <a:lnTo>
                  <a:pt x="977" y="2868"/>
                </a:lnTo>
                <a:lnTo>
                  <a:pt x="1240" y="2868"/>
                </a:lnTo>
                <a:lnTo>
                  <a:pt x="1240" y="2868"/>
                </a:lnTo>
                <a:lnTo>
                  <a:pt x="1248" y="2868"/>
                </a:lnTo>
                <a:lnTo>
                  <a:pt x="1256" y="2870"/>
                </a:lnTo>
                <a:lnTo>
                  <a:pt x="1263" y="2873"/>
                </a:lnTo>
                <a:lnTo>
                  <a:pt x="1268" y="2876"/>
                </a:lnTo>
                <a:lnTo>
                  <a:pt x="1272" y="2882"/>
                </a:lnTo>
                <a:lnTo>
                  <a:pt x="1275" y="2889"/>
                </a:lnTo>
                <a:lnTo>
                  <a:pt x="1277" y="2896"/>
                </a:lnTo>
                <a:lnTo>
                  <a:pt x="1278" y="2905"/>
                </a:lnTo>
                <a:lnTo>
                  <a:pt x="1278" y="3105"/>
                </a:lnTo>
                <a:lnTo>
                  <a:pt x="1278" y="3105"/>
                </a:lnTo>
                <a:lnTo>
                  <a:pt x="1277" y="3113"/>
                </a:lnTo>
                <a:lnTo>
                  <a:pt x="1274" y="3120"/>
                </a:lnTo>
                <a:lnTo>
                  <a:pt x="1270" y="3126"/>
                </a:lnTo>
                <a:lnTo>
                  <a:pt x="1264" y="3131"/>
                </a:lnTo>
                <a:lnTo>
                  <a:pt x="1264" y="3131"/>
                </a:lnTo>
                <a:lnTo>
                  <a:pt x="1258" y="3136"/>
                </a:lnTo>
                <a:lnTo>
                  <a:pt x="1252" y="3140"/>
                </a:lnTo>
                <a:lnTo>
                  <a:pt x="1246" y="3142"/>
                </a:lnTo>
                <a:lnTo>
                  <a:pt x="1240" y="3142"/>
                </a:lnTo>
                <a:lnTo>
                  <a:pt x="439" y="3142"/>
                </a:lnTo>
                <a:lnTo>
                  <a:pt x="439" y="3142"/>
                </a:lnTo>
                <a:lnTo>
                  <a:pt x="430" y="3142"/>
                </a:lnTo>
                <a:lnTo>
                  <a:pt x="421" y="3140"/>
                </a:lnTo>
                <a:lnTo>
                  <a:pt x="415" y="3137"/>
                </a:lnTo>
                <a:lnTo>
                  <a:pt x="410" y="3134"/>
                </a:lnTo>
                <a:lnTo>
                  <a:pt x="407" y="3127"/>
                </a:lnTo>
                <a:lnTo>
                  <a:pt x="403" y="3121"/>
                </a:lnTo>
                <a:lnTo>
                  <a:pt x="402" y="3114"/>
                </a:lnTo>
                <a:lnTo>
                  <a:pt x="400" y="3105"/>
                </a:lnTo>
                <a:lnTo>
                  <a:pt x="400" y="3105"/>
                </a:lnTo>
                <a:close/>
                <a:moveTo>
                  <a:pt x="1770" y="3105"/>
                </a:moveTo>
                <a:lnTo>
                  <a:pt x="1770" y="2905"/>
                </a:lnTo>
                <a:lnTo>
                  <a:pt x="1770" y="2905"/>
                </a:lnTo>
                <a:lnTo>
                  <a:pt x="1771" y="2897"/>
                </a:lnTo>
                <a:lnTo>
                  <a:pt x="1773" y="2891"/>
                </a:lnTo>
                <a:lnTo>
                  <a:pt x="1777" y="2884"/>
                </a:lnTo>
                <a:lnTo>
                  <a:pt x="1783" y="2879"/>
                </a:lnTo>
                <a:lnTo>
                  <a:pt x="1783" y="2879"/>
                </a:lnTo>
                <a:lnTo>
                  <a:pt x="1789" y="2874"/>
                </a:lnTo>
                <a:lnTo>
                  <a:pt x="1795" y="2870"/>
                </a:lnTo>
                <a:lnTo>
                  <a:pt x="1802" y="2868"/>
                </a:lnTo>
                <a:lnTo>
                  <a:pt x="1808" y="2868"/>
                </a:lnTo>
                <a:lnTo>
                  <a:pt x="1970" y="2868"/>
                </a:lnTo>
                <a:lnTo>
                  <a:pt x="1970" y="1942"/>
                </a:lnTo>
                <a:lnTo>
                  <a:pt x="1808" y="1942"/>
                </a:lnTo>
                <a:lnTo>
                  <a:pt x="1808" y="1942"/>
                </a:lnTo>
                <a:lnTo>
                  <a:pt x="1799" y="1941"/>
                </a:lnTo>
                <a:lnTo>
                  <a:pt x="1792" y="1940"/>
                </a:lnTo>
                <a:lnTo>
                  <a:pt x="1784" y="1936"/>
                </a:lnTo>
                <a:lnTo>
                  <a:pt x="1779" y="1932"/>
                </a:lnTo>
                <a:lnTo>
                  <a:pt x="1776" y="1927"/>
                </a:lnTo>
                <a:lnTo>
                  <a:pt x="1772" y="1921"/>
                </a:lnTo>
                <a:lnTo>
                  <a:pt x="1771" y="1913"/>
                </a:lnTo>
                <a:lnTo>
                  <a:pt x="1770" y="1904"/>
                </a:lnTo>
                <a:lnTo>
                  <a:pt x="1770" y="1705"/>
                </a:lnTo>
                <a:lnTo>
                  <a:pt x="1770" y="1705"/>
                </a:lnTo>
                <a:lnTo>
                  <a:pt x="1771" y="1697"/>
                </a:lnTo>
                <a:lnTo>
                  <a:pt x="1773" y="1690"/>
                </a:lnTo>
                <a:lnTo>
                  <a:pt x="1777" y="1684"/>
                </a:lnTo>
                <a:lnTo>
                  <a:pt x="1783" y="1678"/>
                </a:lnTo>
                <a:lnTo>
                  <a:pt x="1783" y="1678"/>
                </a:lnTo>
                <a:lnTo>
                  <a:pt x="1789" y="1673"/>
                </a:lnTo>
                <a:lnTo>
                  <a:pt x="1795" y="1669"/>
                </a:lnTo>
                <a:lnTo>
                  <a:pt x="1802" y="1668"/>
                </a:lnTo>
                <a:lnTo>
                  <a:pt x="1808" y="1666"/>
                </a:lnTo>
                <a:lnTo>
                  <a:pt x="2409" y="1666"/>
                </a:lnTo>
                <a:lnTo>
                  <a:pt x="2409" y="1666"/>
                </a:lnTo>
                <a:lnTo>
                  <a:pt x="2418" y="1668"/>
                </a:lnTo>
                <a:lnTo>
                  <a:pt x="2425" y="1669"/>
                </a:lnTo>
                <a:lnTo>
                  <a:pt x="2431" y="1671"/>
                </a:lnTo>
                <a:lnTo>
                  <a:pt x="2437" y="1676"/>
                </a:lnTo>
                <a:lnTo>
                  <a:pt x="2441" y="1681"/>
                </a:lnTo>
                <a:lnTo>
                  <a:pt x="2444" y="1687"/>
                </a:lnTo>
                <a:lnTo>
                  <a:pt x="2446" y="1695"/>
                </a:lnTo>
                <a:lnTo>
                  <a:pt x="2446" y="1705"/>
                </a:lnTo>
                <a:lnTo>
                  <a:pt x="2446" y="1904"/>
                </a:lnTo>
                <a:lnTo>
                  <a:pt x="2446" y="1904"/>
                </a:lnTo>
                <a:lnTo>
                  <a:pt x="2446" y="1911"/>
                </a:lnTo>
                <a:lnTo>
                  <a:pt x="2444" y="1919"/>
                </a:lnTo>
                <a:lnTo>
                  <a:pt x="2439" y="1925"/>
                </a:lnTo>
                <a:lnTo>
                  <a:pt x="2434" y="1931"/>
                </a:lnTo>
                <a:lnTo>
                  <a:pt x="2434" y="1931"/>
                </a:lnTo>
                <a:lnTo>
                  <a:pt x="2428" y="1936"/>
                </a:lnTo>
                <a:lnTo>
                  <a:pt x="2421" y="1938"/>
                </a:lnTo>
                <a:lnTo>
                  <a:pt x="2415" y="1941"/>
                </a:lnTo>
                <a:lnTo>
                  <a:pt x="2409" y="1942"/>
                </a:lnTo>
                <a:lnTo>
                  <a:pt x="2246" y="1942"/>
                </a:lnTo>
                <a:lnTo>
                  <a:pt x="2246" y="2267"/>
                </a:lnTo>
                <a:lnTo>
                  <a:pt x="3173" y="2267"/>
                </a:lnTo>
                <a:lnTo>
                  <a:pt x="3173" y="1942"/>
                </a:lnTo>
                <a:lnTo>
                  <a:pt x="3010" y="1942"/>
                </a:lnTo>
                <a:lnTo>
                  <a:pt x="3010" y="1942"/>
                </a:lnTo>
                <a:lnTo>
                  <a:pt x="3001" y="1941"/>
                </a:lnTo>
                <a:lnTo>
                  <a:pt x="2993" y="1940"/>
                </a:lnTo>
                <a:lnTo>
                  <a:pt x="2987" y="1936"/>
                </a:lnTo>
                <a:lnTo>
                  <a:pt x="2982" y="1932"/>
                </a:lnTo>
                <a:lnTo>
                  <a:pt x="2977" y="1927"/>
                </a:lnTo>
                <a:lnTo>
                  <a:pt x="2975" y="1921"/>
                </a:lnTo>
                <a:lnTo>
                  <a:pt x="2973" y="1913"/>
                </a:lnTo>
                <a:lnTo>
                  <a:pt x="2972" y="1904"/>
                </a:lnTo>
                <a:lnTo>
                  <a:pt x="2972" y="1705"/>
                </a:lnTo>
                <a:lnTo>
                  <a:pt x="2972" y="1705"/>
                </a:lnTo>
                <a:lnTo>
                  <a:pt x="2973" y="1697"/>
                </a:lnTo>
                <a:lnTo>
                  <a:pt x="2976" y="1690"/>
                </a:lnTo>
                <a:lnTo>
                  <a:pt x="2980" y="1684"/>
                </a:lnTo>
                <a:lnTo>
                  <a:pt x="2985" y="1678"/>
                </a:lnTo>
                <a:lnTo>
                  <a:pt x="2985" y="1678"/>
                </a:lnTo>
                <a:lnTo>
                  <a:pt x="2991" y="1673"/>
                </a:lnTo>
                <a:lnTo>
                  <a:pt x="2997" y="1669"/>
                </a:lnTo>
                <a:lnTo>
                  <a:pt x="3003" y="1668"/>
                </a:lnTo>
                <a:lnTo>
                  <a:pt x="3010" y="1666"/>
                </a:lnTo>
                <a:lnTo>
                  <a:pt x="3611" y="1666"/>
                </a:lnTo>
                <a:lnTo>
                  <a:pt x="3611" y="1666"/>
                </a:lnTo>
                <a:lnTo>
                  <a:pt x="3619" y="1668"/>
                </a:lnTo>
                <a:lnTo>
                  <a:pt x="3628" y="1669"/>
                </a:lnTo>
                <a:lnTo>
                  <a:pt x="3634" y="1671"/>
                </a:lnTo>
                <a:lnTo>
                  <a:pt x="3639" y="1676"/>
                </a:lnTo>
                <a:lnTo>
                  <a:pt x="3644" y="1681"/>
                </a:lnTo>
                <a:lnTo>
                  <a:pt x="3646" y="1687"/>
                </a:lnTo>
                <a:lnTo>
                  <a:pt x="3647" y="1695"/>
                </a:lnTo>
                <a:lnTo>
                  <a:pt x="3649" y="1705"/>
                </a:lnTo>
                <a:lnTo>
                  <a:pt x="3649" y="1904"/>
                </a:lnTo>
                <a:lnTo>
                  <a:pt x="3649" y="1904"/>
                </a:lnTo>
                <a:lnTo>
                  <a:pt x="3647" y="1911"/>
                </a:lnTo>
                <a:lnTo>
                  <a:pt x="3645" y="1919"/>
                </a:lnTo>
                <a:lnTo>
                  <a:pt x="3641" y="1925"/>
                </a:lnTo>
                <a:lnTo>
                  <a:pt x="3636" y="1931"/>
                </a:lnTo>
                <a:lnTo>
                  <a:pt x="3636" y="1931"/>
                </a:lnTo>
                <a:lnTo>
                  <a:pt x="3630" y="1936"/>
                </a:lnTo>
                <a:lnTo>
                  <a:pt x="3623" y="1938"/>
                </a:lnTo>
                <a:lnTo>
                  <a:pt x="3617" y="1941"/>
                </a:lnTo>
                <a:lnTo>
                  <a:pt x="3611" y="1942"/>
                </a:lnTo>
                <a:lnTo>
                  <a:pt x="3448" y="1942"/>
                </a:lnTo>
                <a:lnTo>
                  <a:pt x="3448" y="2868"/>
                </a:lnTo>
                <a:lnTo>
                  <a:pt x="3611" y="2868"/>
                </a:lnTo>
                <a:lnTo>
                  <a:pt x="3611" y="2868"/>
                </a:lnTo>
                <a:lnTo>
                  <a:pt x="3619" y="2868"/>
                </a:lnTo>
                <a:lnTo>
                  <a:pt x="3628" y="2870"/>
                </a:lnTo>
                <a:lnTo>
                  <a:pt x="3634" y="2873"/>
                </a:lnTo>
                <a:lnTo>
                  <a:pt x="3639" y="2876"/>
                </a:lnTo>
                <a:lnTo>
                  <a:pt x="3644" y="2882"/>
                </a:lnTo>
                <a:lnTo>
                  <a:pt x="3646" y="2889"/>
                </a:lnTo>
                <a:lnTo>
                  <a:pt x="3647" y="2896"/>
                </a:lnTo>
                <a:lnTo>
                  <a:pt x="3649" y="2905"/>
                </a:lnTo>
                <a:lnTo>
                  <a:pt x="3649" y="3105"/>
                </a:lnTo>
                <a:lnTo>
                  <a:pt x="3649" y="3105"/>
                </a:lnTo>
                <a:lnTo>
                  <a:pt x="3647" y="3113"/>
                </a:lnTo>
                <a:lnTo>
                  <a:pt x="3645" y="3120"/>
                </a:lnTo>
                <a:lnTo>
                  <a:pt x="3641" y="3126"/>
                </a:lnTo>
                <a:lnTo>
                  <a:pt x="3636" y="3131"/>
                </a:lnTo>
                <a:lnTo>
                  <a:pt x="3636" y="3131"/>
                </a:lnTo>
                <a:lnTo>
                  <a:pt x="3630" y="3136"/>
                </a:lnTo>
                <a:lnTo>
                  <a:pt x="3623" y="3140"/>
                </a:lnTo>
                <a:lnTo>
                  <a:pt x="3617" y="3142"/>
                </a:lnTo>
                <a:lnTo>
                  <a:pt x="3611" y="3142"/>
                </a:lnTo>
                <a:lnTo>
                  <a:pt x="3010" y="3142"/>
                </a:lnTo>
                <a:lnTo>
                  <a:pt x="3010" y="3142"/>
                </a:lnTo>
                <a:lnTo>
                  <a:pt x="3001" y="3142"/>
                </a:lnTo>
                <a:lnTo>
                  <a:pt x="2993" y="3140"/>
                </a:lnTo>
                <a:lnTo>
                  <a:pt x="2987" y="3137"/>
                </a:lnTo>
                <a:lnTo>
                  <a:pt x="2982" y="3134"/>
                </a:lnTo>
                <a:lnTo>
                  <a:pt x="2977" y="3127"/>
                </a:lnTo>
                <a:lnTo>
                  <a:pt x="2975" y="3121"/>
                </a:lnTo>
                <a:lnTo>
                  <a:pt x="2973" y="3114"/>
                </a:lnTo>
                <a:lnTo>
                  <a:pt x="2972" y="3105"/>
                </a:lnTo>
                <a:lnTo>
                  <a:pt x="2972" y="2905"/>
                </a:lnTo>
                <a:lnTo>
                  <a:pt x="2972" y="2905"/>
                </a:lnTo>
                <a:lnTo>
                  <a:pt x="2973" y="2897"/>
                </a:lnTo>
                <a:lnTo>
                  <a:pt x="2976" y="2891"/>
                </a:lnTo>
                <a:lnTo>
                  <a:pt x="2980" y="2884"/>
                </a:lnTo>
                <a:lnTo>
                  <a:pt x="2985" y="2879"/>
                </a:lnTo>
                <a:lnTo>
                  <a:pt x="2985" y="2879"/>
                </a:lnTo>
                <a:lnTo>
                  <a:pt x="2991" y="2874"/>
                </a:lnTo>
                <a:lnTo>
                  <a:pt x="2997" y="2870"/>
                </a:lnTo>
                <a:lnTo>
                  <a:pt x="3003" y="2868"/>
                </a:lnTo>
                <a:lnTo>
                  <a:pt x="3010" y="2868"/>
                </a:lnTo>
                <a:lnTo>
                  <a:pt x="3173" y="2868"/>
                </a:lnTo>
                <a:lnTo>
                  <a:pt x="3173" y="2543"/>
                </a:lnTo>
                <a:lnTo>
                  <a:pt x="2246" y="2543"/>
                </a:lnTo>
                <a:lnTo>
                  <a:pt x="2246" y="2868"/>
                </a:lnTo>
                <a:lnTo>
                  <a:pt x="2409" y="2868"/>
                </a:lnTo>
                <a:lnTo>
                  <a:pt x="2409" y="2868"/>
                </a:lnTo>
                <a:lnTo>
                  <a:pt x="2418" y="2868"/>
                </a:lnTo>
                <a:lnTo>
                  <a:pt x="2425" y="2870"/>
                </a:lnTo>
                <a:lnTo>
                  <a:pt x="2431" y="2873"/>
                </a:lnTo>
                <a:lnTo>
                  <a:pt x="2437" y="2876"/>
                </a:lnTo>
                <a:lnTo>
                  <a:pt x="2441" y="2882"/>
                </a:lnTo>
                <a:lnTo>
                  <a:pt x="2444" y="2889"/>
                </a:lnTo>
                <a:lnTo>
                  <a:pt x="2446" y="2896"/>
                </a:lnTo>
                <a:lnTo>
                  <a:pt x="2446" y="2905"/>
                </a:lnTo>
                <a:lnTo>
                  <a:pt x="2446" y="3105"/>
                </a:lnTo>
                <a:lnTo>
                  <a:pt x="2446" y="3105"/>
                </a:lnTo>
                <a:lnTo>
                  <a:pt x="2446" y="3113"/>
                </a:lnTo>
                <a:lnTo>
                  <a:pt x="2444" y="3120"/>
                </a:lnTo>
                <a:lnTo>
                  <a:pt x="2439" y="3126"/>
                </a:lnTo>
                <a:lnTo>
                  <a:pt x="2434" y="3131"/>
                </a:lnTo>
                <a:lnTo>
                  <a:pt x="2434" y="3131"/>
                </a:lnTo>
                <a:lnTo>
                  <a:pt x="2428" y="3136"/>
                </a:lnTo>
                <a:lnTo>
                  <a:pt x="2421" y="3140"/>
                </a:lnTo>
                <a:lnTo>
                  <a:pt x="2415" y="3142"/>
                </a:lnTo>
                <a:lnTo>
                  <a:pt x="2409" y="3142"/>
                </a:lnTo>
                <a:lnTo>
                  <a:pt x="1808" y="3142"/>
                </a:lnTo>
                <a:lnTo>
                  <a:pt x="1808" y="3142"/>
                </a:lnTo>
                <a:lnTo>
                  <a:pt x="1799" y="3142"/>
                </a:lnTo>
                <a:lnTo>
                  <a:pt x="1792" y="3140"/>
                </a:lnTo>
                <a:lnTo>
                  <a:pt x="1784" y="3137"/>
                </a:lnTo>
                <a:lnTo>
                  <a:pt x="1779" y="3134"/>
                </a:lnTo>
                <a:lnTo>
                  <a:pt x="1776" y="3127"/>
                </a:lnTo>
                <a:lnTo>
                  <a:pt x="1772" y="3121"/>
                </a:lnTo>
                <a:lnTo>
                  <a:pt x="1771" y="3114"/>
                </a:lnTo>
                <a:lnTo>
                  <a:pt x="1770" y="3105"/>
                </a:lnTo>
                <a:lnTo>
                  <a:pt x="1770" y="3105"/>
                </a:lnTo>
                <a:close/>
                <a:moveTo>
                  <a:pt x="3741" y="3105"/>
                </a:moveTo>
                <a:lnTo>
                  <a:pt x="3741" y="2905"/>
                </a:lnTo>
                <a:lnTo>
                  <a:pt x="3741" y="2905"/>
                </a:lnTo>
                <a:lnTo>
                  <a:pt x="3742" y="2897"/>
                </a:lnTo>
                <a:lnTo>
                  <a:pt x="3745" y="2891"/>
                </a:lnTo>
                <a:lnTo>
                  <a:pt x="3749" y="2884"/>
                </a:lnTo>
                <a:lnTo>
                  <a:pt x="3753" y="2879"/>
                </a:lnTo>
                <a:lnTo>
                  <a:pt x="3753" y="2879"/>
                </a:lnTo>
                <a:lnTo>
                  <a:pt x="3760" y="2874"/>
                </a:lnTo>
                <a:lnTo>
                  <a:pt x="3767" y="2870"/>
                </a:lnTo>
                <a:lnTo>
                  <a:pt x="3773" y="2868"/>
                </a:lnTo>
                <a:lnTo>
                  <a:pt x="3779" y="2868"/>
                </a:lnTo>
                <a:lnTo>
                  <a:pt x="4042" y="2868"/>
                </a:lnTo>
                <a:lnTo>
                  <a:pt x="4042" y="1942"/>
                </a:lnTo>
                <a:lnTo>
                  <a:pt x="3779" y="1942"/>
                </a:lnTo>
                <a:lnTo>
                  <a:pt x="3779" y="1942"/>
                </a:lnTo>
                <a:lnTo>
                  <a:pt x="3771" y="1941"/>
                </a:lnTo>
                <a:lnTo>
                  <a:pt x="3762" y="1940"/>
                </a:lnTo>
                <a:lnTo>
                  <a:pt x="3756" y="1936"/>
                </a:lnTo>
                <a:lnTo>
                  <a:pt x="3751" y="1932"/>
                </a:lnTo>
                <a:lnTo>
                  <a:pt x="3746" y="1927"/>
                </a:lnTo>
                <a:lnTo>
                  <a:pt x="3744" y="1921"/>
                </a:lnTo>
                <a:lnTo>
                  <a:pt x="3742" y="1913"/>
                </a:lnTo>
                <a:lnTo>
                  <a:pt x="3741" y="1904"/>
                </a:lnTo>
                <a:lnTo>
                  <a:pt x="3741" y="1705"/>
                </a:lnTo>
                <a:lnTo>
                  <a:pt x="3741" y="1705"/>
                </a:lnTo>
                <a:lnTo>
                  <a:pt x="3742" y="1697"/>
                </a:lnTo>
                <a:lnTo>
                  <a:pt x="3745" y="1690"/>
                </a:lnTo>
                <a:lnTo>
                  <a:pt x="3749" y="1684"/>
                </a:lnTo>
                <a:lnTo>
                  <a:pt x="3753" y="1678"/>
                </a:lnTo>
                <a:lnTo>
                  <a:pt x="3753" y="1678"/>
                </a:lnTo>
                <a:lnTo>
                  <a:pt x="3760" y="1673"/>
                </a:lnTo>
                <a:lnTo>
                  <a:pt x="3767" y="1669"/>
                </a:lnTo>
                <a:lnTo>
                  <a:pt x="3773" y="1668"/>
                </a:lnTo>
                <a:lnTo>
                  <a:pt x="3779" y="1666"/>
                </a:lnTo>
                <a:lnTo>
                  <a:pt x="4580" y="1666"/>
                </a:lnTo>
                <a:lnTo>
                  <a:pt x="4580" y="1666"/>
                </a:lnTo>
                <a:lnTo>
                  <a:pt x="4589" y="1668"/>
                </a:lnTo>
                <a:lnTo>
                  <a:pt x="4596" y="1669"/>
                </a:lnTo>
                <a:lnTo>
                  <a:pt x="4604" y="1671"/>
                </a:lnTo>
                <a:lnTo>
                  <a:pt x="4609" y="1676"/>
                </a:lnTo>
                <a:lnTo>
                  <a:pt x="4612" y="1681"/>
                </a:lnTo>
                <a:lnTo>
                  <a:pt x="4616" y="1687"/>
                </a:lnTo>
                <a:lnTo>
                  <a:pt x="4617" y="1695"/>
                </a:lnTo>
                <a:lnTo>
                  <a:pt x="4618" y="1705"/>
                </a:lnTo>
                <a:lnTo>
                  <a:pt x="4618" y="1904"/>
                </a:lnTo>
                <a:lnTo>
                  <a:pt x="4618" y="1904"/>
                </a:lnTo>
                <a:lnTo>
                  <a:pt x="4617" y="1911"/>
                </a:lnTo>
                <a:lnTo>
                  <a:pt x="4615" y="1919"/>
                </a:lnTo>
                <a:lnTo>
                  <a:pt x="4611" y="1925"/>
                </a:lnTo>
                <a:lnTo>
                  <a:pt x="4605" y="1931"/>
                </a:lnTo>
                <a:lnTo>
                  <a:pt x="4605" y="1931"/>
                </a:lnTo>
                <a:lnTo>
                  <a:pt x="4599" y="1936"/>
                </a:lnTo>
                <a:lnTo>
                  <a:pt x="4593" y="1938"/>
                </a:lnTo>
                <a:lnTo>
                  <a:pt x="4586" y="1941"/>
                </a:lnTo>
                <a:lnTo>
                  <a:pt x="4580" y="1942"/>
                </a:lnTo>
                <a:lnTo>
                  <a:pt x="4318" y="1942"/>
                </a:lnTo>
                <a:lnTo>
                  <a:pt x="4318" y="2868"/>
                </a:lnTo>
                <a:lnTo>
                  <a:pt x="4580" y="2868"/>
                </a:lnTo>
                <a:lnTo>
                  <a:pt x="4580" y="2868"/>
                </a:lnTo>
                <a:lnTo>
                  <a:pt x="4589" y="2868"/>
                </a:lnTo>
                <a:lnTo>
                  <a:pt x="4596" y="2870"/>
                </a:lnTo>
                <a:lnTo>
                  <a:pt x="4604" y="2873"/>
                </a:lnTo>
                <a:lnTo>
                  <a:pt x="4609" y="2876"/>
                </a:lnTo>
                <a:lnTo>
                  <a:pt x="4612" y="2882"/>
                </a:lnTo>
                <a:lnTo>
                  <a:pt x="4616" y="2889"/>
                </a:lnTo>
                <a:lnTo>
                  <a:pt x="4617" y="2896"/>
                </a:lnTo>
                <a:lnTo>
                  <a:pt x="4618" y="2905"/>
                </a:lnTo>
                <a:lnTo>
                  <a:pt x="4618" y="3105"/>
                </a:lnTo>
                <a:lnTo>
                  <a:pt x="4618" y="3105"/>
                </a:lnTo>
                <a:lnTo>
                  <a:pt x="4617" y="3113"/>
                </a:lnTo>
                <a:lnTo>
                  <a:pt x="4615" y="3120"/>
                </a:lnTo>
                <a:lnTo>
                  <a:pt x="4611" y="3126"/>
                </a:lnTo>
                <a:lnTo>
                  <a:pt x="4605" y="3131"/>
                </a:lnTo>
                <a:lnTo>
                  <a:pt x="4605" y="3131"/>
                </a:lnTo>
                <a:lnTo>
                  <a:pt x="4599" y="3136"/>
                </a:lnTo>
                <a:lnTo>
                  <a:pt x="4593" y="3140"/>
                </a:lnTo>
                <a:lnTo>
                  <a:pt x="4586" y="3142"/>
                </a:lnTo>
                <a:lnTo>
                  <a:pt x="4580" y="3142"/>
                </a:lnTo>
                <a:lnTo>
                  <a:pt x="3779" y="3142"/>
                </a:lnTo>
                <a:lnTo>
                  <a:pt x="3779" y="3142"/>
                </a:lnTo>
                <a:lnTo>
                  <a:pt x="3771" y="3142"/>
                </a:lnTo>
                <a:lnTo>
                  <a:pt x="3762" y="3140"/>
                </a:lnTo>
                <a:lnTo>
                  <a:pt x="3756" y="3137"/>
                </a:lnTo>
                <a:lnTo>
                  <a:pt x="3751" y="3134"/>
                </a:lnTo>
                <a:lnTo>
                  <a:pt x="3746" y="3127"/>
                </a:lnTo>
                <a:lnTo>
                  <a:pt x="3744" y="3121"/>
                </a:lnTo>
                <a:lnTo>
                  <a:pt x="3742" y="3114"/>
                </a:lnTo>
                <a:lnTo>
                  <a:pt x="3741" y="3105"/>
                </a:lnTo>
                <a:lnTo>
                  <a:pt x="3741" y="3105"/>
                </a:lnTo>
                <a:close/>
                <a:moveTo>
                  <a:pt x="4710" y="3105"/>
                </a:moveTo>
                <a:lnTo>
                  <a:pt x="4710" y="2705"/>
                </a:lnTo>
                <a:lnTo>
                  <a:pt x="4710" y="2705"/>
                </a:lnTo>
                <a:lnTo>
                  <a:pt x="4711" y="2698"/>
                </a:lnTo>
                <a:lnTo>
                  <a:pt x="4713" y="2690"/>
                </a:lnTo>
                <a:lnTo>
                  <a:pt x="4717" y="2684"/>
                </a:lnTo>
                <a:lnTo>
                  <a:pt x="4722" y="2678"/>
                </a:lnTo>
                <a:lnTo>
                  <a:pt x="4722" y="2678"/>
                </a:lnTo>
                <a:lnTo>
                  <a:pt x="4728" y="2673"/>
                </a:lnTo>
                <a:lnTo>
                  <a:pt x="4734" y="2670"/>
                </a:lnTo>
                <a:lnTo>
                  <a:pt x="4742" y="2668"/>
                </a:lnTo>
                <a:lnTo>
                  <a:pt x="4748" y="2667"/>
                </a:lnTo>
                <a:lnTo>
                  <a:pt x="4947" y="2667"/>
                </a:lnTo>
                <a:lnTo>
                  <a:pt x="4947" y="2667"/>
                </a:lnTo>
                <a:lnTo>
                  <a:pt x="4956" y="2668"/>
                </a:lnTo>
                <a:lnTo>
                  <a:pt x="4965" y="2670"/>
                </a:lnTo>
                <a:lnTo>
                  <a:pt x="4971" y="2672"/>
                </a:lnTo>
                <a:lnTo>
                  <a:pt x="4976" y="2677"/>
                </a:lnTo>
                <a:lnTo>
                  <a:pt x="4980" y="2682"/>
                </a:lnTo>
                <a:lnTo>
                  <a:pt x="4983" y="2688"/>
                </a:lnTo>
                <a:lnTo>
                  <a:pt x="4984" y="2697"/>
                </a:lnTo>
                <a:lnTo>
                  <a:pt x="4986" y="2705"/>
                </a:lnTo>
                <a:lnTo>
                  <a:pt x="4986" y="2868"/>
                </a:lnTo>
                <a:lnTo>
                  <a:pt x="5949" y="2868"/>
                </a:lnTo>
                <a:lnTo>
                  <a:pt x="5949" y="2868"/>
                </a:lnTo>
                <a:lnTo>
                  <a:pt x="5965" y="2866"/>
                </a:lnTo>
                <a:lnTo>
                  <a:pt x="5981" y="2864"/>
                </a:lnTo>
                <a:lnTo>
                  <a:pt x="5997" y="2860"/>
                </a:lnTo>
                <a:lnTo>
                  <a:pt x="6011" y="2855"/>
                </a:lnTo>
                <a:lnTo>
                  <a:pt x="6026" y="2849"/>
                </a:lnTo>
                <a:lnTo>
                  <a:pt x="6039" y="2841"/>
                </a:lnTo>
                <a:lnTo>
                  <a:pt x="6053" y="2832"/>
                </a:lnTo>
                <a:lnTo>
                  <a:pt x="6065" y="2821"/>
                </a:lnTo>
                <a:lnTo>
                  <a:pt x="6065" y="2821"/>
                </a:lnTo>
                <a:lnTo>
                  <a:pt x="6076" y="2809"/>
                </a:lnTo>
                <a:lnTo>
                  <a:pt x="6086" y="2795"/>
                </a:lnTo>
                <a:lnTo>
                  <a:pt x="6095" y="2783"/>
                </a:lnTo>
                <a:lnTo>
                  <a:pt x="6101" y="2768"/>
                </a:lnTo>
                <a:lnTo>
                  <a:pt x="6106" y="2753"/>
                </a:lnTo>
                <a:lnTo>
                  <a:pt x="6110" y="2737"/>
                </a:lnTo>
                <a:lnTo>
                  <a:pt x="6112" y="2721"/>
                </a:lnTo>
                <a:lnTo>
                  <a:pt x="6112" y="2705"/>
                </a:lnTo>
                <a:lnTo>
                  <a:pt x="6112" y="2705"/>
                </a:lnTo>
                <a:lnTo>
                  <a:pt x="6112" y="2689"/>
                </a:lnTo>
                <a:lnTo>
                  <a:pt x="6110" y="2673"/>
                </a:lnTo>
                <a:lnTo>
                  <a:pt x="6106" y="2658"/>
                </a:lnTo>
                <a:lnTo>
                  <a:pt x="6101" y="2644"/>
                </a:lnTo>
                <a:lnTo>
                  <a:pt x="6093" y="2629"/>
                </a:lnTo>
                <a:lnTo>
                  <a:pt x="6085" y="2615"/>
                </a:lnTo>
                <a:lnTo>
                  <a:pt x="6075" y="2603"/>
                </a:lnTo>
                <a:lnTo>
                  <a:pt x="6064" y="2591"/>
                </a:lnTo>
                <a:lnTo>
                  <a:pt x="6064" y="2591"/>
                </a:lnTo>
                <a:lnTo>
                  <a:pt x="6052" y="2580"/>
                </a:lnTo>
                <a:lnTo>
                  <a:pt x="6038" y="2570"/>
                </a:lnTo>
                <a:lnTo>
                  <a:pt x="6026" y="2561"/>
                </a:lnTo>
                <a:lnTo>
                  <a:pt x="6011" y="2554"/>
                </a:lnTo>
                <a:lnTo>
                  <a:pt x="5996" y="2549"/>
                </a:lnTo>
                <a:lnTo>
                  <a:pt x="5981" y="2545"/>
                </a:lnTo>
                <a:lnTo>
                  <a:pt x="5965" y="2543"/>
                </a:lnTo>
                <a:lnTo>
                  <a:pt x="5949" y="2543"/>
                </a:lnTo>
                <a:lnTo>
                  <a:pt x="5148" y="2543"/>
                </a:lnTo>
                <a:lnTo>
                  <a:pt x="5148" y="2543"/>
                </a:lnTo>
                <a:lnTo>
                  <a:pt x="5126" y="2542"/>
                </a:lnTo>
                <a:lnTo>
                  <a:pt x="5104" y="2540"/>
                </a:lnTo>
                <a:lnTo>
                  <a:pt x="5082" y="2538"/>
                </a:lnTo>
                <a:lnTo>
                  <a:pt x="5061" y="2534"/>
                </a:lnTo>
                <a:lnTo>
                  <a:pt x="5040" y="2529"/>
                </a:lnTo>
                <a:lnTo>
                  <a:pt x="5019" y="2524"/>
                </a:lnTo>
                <a:lnTo>
                  <a:pt x="4999" y="2518"/>
                </a:lnTo>
                <a:lnTo>
                  <a:pt x="4980" y="2510"/>
                </a:lnTo>
                <a:lnTo>
                  <a:pt x="4961" y="2502"/>
                </a:lnTo>
                <a:lnTo>
                  <a:pt x="4943" y="2492"/>
                </a:lnTo>
                <a:lnTo>
                  <a:pt x="4924" y="2481"/>
                </a:lnTo>
                <a:lnTo>
                  <a:pt x="4906" y="2470"/>
                </a:lnTo>
                <a:lnTo>
                  <a:pt x="4888" y="2458"/>
                </a:lnTo>
                <a:lnTo>
                  <a:pt x="4871" y="2444"/>
                </a:lnTo>
                <a:lnTo>
                  <a:pt x="4855" y="2430"/>
                </a:lnTo>
                <a:lnTo>
                  <a:pt x="4838" y="2414"/>
                </a:lnTo>
                <a:lnTo>
                  <a:pt x="4838" y="2414"/>
                </a:lnTo>
                <a:lnTo>
                  <a:pt x="4822" y="2398"/>
                </a:lnTo>
                <a:lnTo>
                  <a:pt x="4807" y="2382"/>
                </a:lnTo>
                <a:lnTo>
                  <a:pt x="4793" y="2364"/>
                </a:lnTo>
                <a:lnTo>
                  <a:pt x="4781" y="2347"/>
                </a:lnTo>
                <a:lnTo>
                  <a:pt x="4770" y="2330"/>
                </a:lnTo>
                <a:lnTo>
                  <a:pt x="4759" y="2311"/>
                </a:lnTo>
                <a:lnTo>
                  <a:pt x="4749" y="2293"/>
                </a:lnTo>
                <a:lnTo>
                  <a:pt x="4742" y="2273"/>
                </a:lnTo>
                <a:lnTo>
                  <a:pt x="4742" y="2273"/>
                </a:lnTo>
                <a:lnTo>
                  <a:pt x="4734" y="2254"/>
                </a:lnTo>
                <a:lnTo>
                  <a:pt x="4727" y="2234"/>
                </a:lnTo>
                <a:lnTo>
                  <a:pt x="4722" y="2213"/>
                </a:lnTo>
                <a:lnTo>
                  <a:pt x="4718" y="2192"/>
                </a:lnTo>
                <a:lnTo>
                  <a:pt x="4715" y="2171"/>
                </a:lnTo>
                <a:lnTo>
                  <a:pt x="4712" y="2149"/>
                </a:lnTo>
                <a:lnTo>
                  <a:pt x="4711" y="2127"/>
                </a:lnTo>
                <a:lnTo>
                  <a:pt x="4710" y="2105"/>
                </a:lnTo>
                <a:lnTo>
                  <a:pt x="4710" y="2105"/>
                </a:lnTo>
                <a:lnTo>
                  <a:pt x="4711" y="2082"/>
                </a:lnTo>
                <a:lnTo>
                  <a:pt x="4712" y="2060"/>
                </a:lnTo>
                <a:lnTo>
                  <a:pt x="4715" y="2039"/>
                </a:lnTo>
                <a:lnTo>
                  <a:pt x="4718" y="2018"/>
                </a:lnTo>
                <a:lnTo>
                  <a:pt x="4722" y="1998"/>
                </a:lnTo>
                <a:lnTo>
                  <a:pt x="4727" y="1978"/>
                </a:lnTo>
                <a:lnTo>
                  <a:pt x="4734" y="1958"/>
                </a:lnTo>
                <a:lnTo>
                  <a:pt x="4742" y="1938"/>
                </a:lnTo>
                <a:lnTo>
                  <a:pt x="4749" y="1920"/>
                </a:lnTo>
                <a:lnTo>
                  <a:pt x="4759" y="1902"/>
                </a:lnTo>
                <a:lnTo>
                  <a:pt x="4769" y="1883"/>
                </a:lnTo>
                <a:lnTo>
                  <a:pt x="4780" y="1865"/>
                </a:lnTo>
                <a:lnTo>
                  <a:pt x="4792" y="1847"/>
                </a:lnTo>
                <a:lnTo>
                  <a:pt x="4806" y="1831"/>
                </a:lnTo>
                <a:lnTo>
                  <a:pt x="4819" y="1814"/>
                </a:lnTo>
                <a:lnTo>
                  <a:pt x="4835" y="1798"/>
                </a:lnTo>
                <a:lnTo>
                  <a:pt x="4835" y="1798"/>
                </a:lnTo>
                <a:lnTo>
                  <a:pt x="4851" y="1782"/>
                </a:lnTo>
                <a:lnTo>
                  <a:pt x="4869" y="1767"/>
                </a:lnTo>
                <a:lnTo>
                  <a:pt x="4886" y="1754"/>
                </a:lnTo>
                <a:lnTo>
                  <a:pt x="4904" y="1740"/>
                </a:lnTo>
                <a:lnTo>
                  <a:pt x="4922" y="1729"/>
                </a:lnTo>
                <a:lnTo>
                  <a:pt x="4941" y="1718"/>
                </a:lnTo>
                <a:lnTo>
                  <a:pt x="4960" y="1708"/>
                </a:lnTo>
                <a:lnTo>
                  <a:pt x="4980" y="1700"/>
                </a:lnTo>
                <a:lnTo>
                  <a:pt x="4999" y="1692"/>
                </a:lnTo>
                <a:lnTo>
                  <a:pt x="5019" y="1685"/>
                </a:lnTo>
                <a:lnTo>
                  <a:pt x="5040" y="1680"/>
                </a:lnTo>
                <a:lnTo>
                  <a:pt x="5061" y="1675"/>
                </a:lnTo>
                <a:lnTo>
                  <a:pt x="5082" y="1671"/>
                </a:lnTo>
                <a:lnTo>
                  <a:pt x="5104" y="1669"/>
                </a:lnTo>
                <a:lnTo>
                  <a:pt x="5126" y="1668"/>
                </a:lnTo>
                <a:lnTo>
                  <a:pt x="5148" y="1666"/>
                </a:lnTo>
                <a:lnTo>
                  <a:pt x="6250" y="1666"/>
                </a:lnTo>
                <a:lnTo>
                  <a:pt x="6250" y="1666"/>
                </a:lnTo>
                <a:lnTo>
                  <a:pt x="6259" y="1668"/>
                </a:lnTo>
                <a:lnTo>
                  <a:pt x="6267" y="1669"/>
                </a:lnTo>
                <a:lnTo>
                  <a:pt x="6273" y="1671"/>
                </a:lnTo>
                <a:lnTo>
                  <a:pt x="6278" y="1676"/>
                </a:lnTo>
                <a:lnTo>
                  <a:pt x="6282" y="1681"/>
                </a:lnTo>
                <a:lnTo>
                  <a:pt x="6286" y="1687"/>
                </a:lnTo>
                <a:lnTo>
                  <a:pt x="6287" y="1695"/>
                </a:lnTo>
                <a:lnTo>
                  <a:pt x="6288" y="1705"/>
                </a:lnTo>
                <a:lnTo>
                  <a:pt x="6288" y="2005"/>
                </a:lnTo>
                <a:lnTo>
                  <a:pt x="6288" y="2005"/>
                </a:lnTo>
                <a:lnTo>
                  <a:pt x="6287" y="2012"/>
                </a:lnTo>
                <a:lnTo>
                  <a:pt x="6284" y="2018"/>
                </a:lnTo>
                <a:lnTo>
                  <a:pt x="6281" y="2025"/>
                </a:lnTo>
                <a:lnTo>
                  <a:pt x="6276" y="2031"/>
                </a:lnTo>
                <a:lnTo>
                  <a:pt x="6276" y="2031"/>
                </a:lnTo>
                <a:lnTo>
                  <a:pt x="6268" y="2036"/>
                </a:lnTo>
                <a:lnTo>
                  <a:pt x="6262" y="2039"/>
                </a:lnTo>
                <a:lnTo>
                  <a:pt x="6256" y="2041"/>
                </a:lnTo>
                <a:lnTo>
                  <a:pt x="6250" y="2042"/>
                </a:lnTo>
                <a:lnTo>
                  <a:pt x="6050" y="2042"/>
                </a:lnTo>
                <a:lnTo>
                  <a:pt x="6050" y="2042"/>
                </a:lnTo>
                <a:lnTo>
                  <a:pt x="6041" y="2042"/>
                </a:lnTo>
                <a:lnTo>
                  <a:pt x="6033" y="2039"/>
                </a:lnTo>
                <a:lnTo>
                  <a:pt x="6027" y="2037"/>
                </a:lnTo>
                <a:lnTo>
                  <a:pt x="6022" y="2032"/>
                </a:lnTo>
                <a:lnTo>
                  <a:pt x="6017" y="2027"/>
                </a:lnTo>
                <a:lnTo>
                  <a:pt x="6015" y="2021"/>
                </a:lnTo>
                <a:lnTo>
                  <a:pt x="6013" y="2014"/>
                </a:lnTo>
                <a:lnTo>
                  <a:pt x="6012" y="2005"/>
                </a:lnTo>
                <a:lnTo>
                  <a:pt x="6012" y="1942"/>
                </a:lnTo>
                <a:lnTo>
                  <a:pt x="5148" y="1942"/>
                </a:lnTo>
                <a:lnTo>
                  <a:pt x="5148" y="1942"/>
                </a:lnTo>
                <a:lnTo>
                  <a:pt x="5131" y="1942"/>
                </a:lnTo>
                <a:lnTo>
                  <a:pt x="5115" y="1945"/>
                </a:lnTo>
                <a:lnTo>
                  <a:pt x="5099" y="1948"/>
                </a:lnTo>
                <a:lnTo>
                  <a:pt x="5084" y="1953"/>
                </a:lnTo>
                <a:lnTo>
                  <a:pt x="5071" y="1961"/>
                </a:lnTo>
                <a:lnTo>
                  <a:pt x="5057" y="1968"/>
                </a:lnTo>
                <a:lnTo>
                  <a:pt x="5045" y="1978"/>
                </a:lnTo>
                <a:lnTo>
                  <a:pt x="5033" y="1989"/>
                </a:lnTo>
                <a:lnTo>
                  <a:pt x="5033" y="1989"/>
                </a:lnTo>
                <a:lnTo>
                  <a:pt x="5021" y="2001"/>
                </a:lnTo>
                <a:lnTo>
                  <a:pt x="5012" y="2015"/>
                </a:lnTo>
                <a:lnTo>
                  <a:pt x="5004" y="2028"/>
                </a:lnTo>
                <a:lnTo>
                  <a:pt x="4997" y="2043"/>
                </a:lnTo>
                <a:lnTo>
                  <a:pt x="4992" y="2058"/>
                </a:lnTo>
                <a:lnTo>
                  <a:pt x="4988" y="2073"/>
                </a:lnTo>
                <a:lnTo>
                  <a:pt x="4986" y="2089"/>
                </a:lnTo>
                <a:lnTo>
                  <a:pt x="4986" y="2105"/>
                </a:lnTo>
                <a:lnTo>
                  <a:pt x="4986" y="2105"/>
                </a:lnTo>
                <a:lnTo>
                  <a:pt x="4986" y="2122"/>
                </a:lnTo>
                <a:lnTo>
                  <a:pt x="4988" y="2138"/>
                </a:lnTo>
                <a:lnTo>
                  <a:pt x="4992" y="2154"/>
                </a:lnTo>
                <a:lnTo>
                  <a:pt x="4997" y="2169"/>
                </a:lnTo>
                <a:lnTo>
                  <a:pt x="5003" y="2183"/>
                </a:lnTo>
                <a:lnTo>
                  <a:pt x="5010" y="2197"/>
                </a:lnTo>
                <a:lnTo>
                  <a:pt x="5019" y="2210"/>
                </a:lnTo>
                <a:lnTo>
                  <a:pt x="5029" y="2223"/>
                </a:lnTo>
                <a:lnTo>
                  <a:pt x="5029" y="2223"/>
                </a:lnTo>
                <a:lnTo>
                  <a:pt x="5042" y="2234"/>
                </a:lnTo>
                <a:lnTo>
                  <a:pt x="5056" y="2242"/>
                </a:lnTo>
                <a:lnTo>
                  <a:pt x="5069" y="2250"/>
                </a:lnTo>
                <a:lnTo>
                  <a:pt x="5084" y="2256"/>
                </a:lnTo>
                <a:lnTo>
                  <a:pt x="5099" y="2261"/>
                </a:lnTo>
                <a:lnTo>
                  <a:pt x="5115" y="2265"/>
                </a:lnTo>
                <a:lnTo>
                  <a:pt x="5131" y="2266"/>
                </a:lnTo>
                <a:lnTo>
                  <a:pt x="5148" y="2267"/>
                </a:lnTo>
                <a:lnTo>
                  <a:pt x="5949" y="2267"/>
                </a:lnTo>
                <a:lnTo>
                  <a:pt x="5949" y="2267"/>
                </a:lnTo>
                <a:lnTo>
                  <a:pt x="5971" y="2267"/>
                </a:lnTo>
                <a:lnTo>
                  <a:pt x="5994" y="2270"/>
                </a:lnTo>
                <a:lnTo>
                  <a:pt x="6015" y="2272"/>
                </a:lnTo>
                <a:lnTo>
                  <a:pt x="6036" y="2276"/>
                </a:lnTo>
                <a:lnTo>
                  <a:pt x="6057" y="2279"/>
                </a:lnTo>
                <a:lnTo>
                  <a:pt x="6076" y="2286"/>
                </a:lnTo>
                <a:lnTo>
                  <a:pt x="6096" y="2292"/>
                </a:lnTo>
                <a:lnTo>
                  <a:pt x="6116" y="2299"/>
                </a:lnTo>
                <a:lnTo>
                  <a:pt x="6135" y="2308"/>
                </a:lnTo>
                <a:lnTo>
                  <a:pt x="6154" y="2318"/>
                </a:lnTo>
                <a:lnTo>
                  <a:pt x="6172" y="2329"/>
                </a:lnTo>
                <a:lnTo>
                  <a:pt x="6190" y="2340"/>
                </a:lnTo>
                <a:lnTo>
                  <a:pt x="6208" y="2353"/>
                </a:lnTo>
                <a:lnTo>
                  <a:pt x="6225" y="2367"/>
                </a:lnTo>
                <a:lnTo>
                  <a:pt x="6241" y="2382"/>
                </a:lnTo>
                <a:lnTo>
                  <a:pt x="6259" y="2396"/>
                </a:lnTo>
                <a:lnTo>
                  <a:pt x="6259" y="2396"/>
                </a:lnTo>
                <a:lnTo>
                  <a:pt x="6273" y="2414"/>
                </a:lnTo>
                <a:lnTo>
                  <a:pt x="6288" y="2430"/>
                </a:lnTo>
                <a:lnTo>
                  <a:pt x="6302" y="2447"/>
                </a:lnTo>
                <a:lnTo>
                  <a:pt x="6315" y="2465"/>
                </a:lnTo>
                <a:lnTo>
                  <a:pt x="6326" y="2482"/>
                </a:lnTo>
                <a:lnTo>
                  <a:pt x="6337" y="2501"/>
                </a:lnTo>
                <a:lnTo>
                  <a:pt x="6347" y="2519"/>
                </a:lnTo>
                <a:lnTo>
                  <a:pt x="6356" y="2539"/>
                </a:lnTo>
                <a:lnTo>
                  <a:pt x="6363" y="2558"/>
                </a:lnTo>
                <a:lnTo>
                  <a:pt x="6370" y="2578"/>
                </a:lnTo>
                <a:lnTo>
                  <a:pt x="6376" y="2598"/>
                </a:lnTo>
                <a:lnTo>
                  <a:pt x="6379" y="2619"/>
                </a:lnTo>
                <a:lnTo>
                  <a:pt x="6383" y="2640"/>
                </a:lnTo>
                <a:lnTo>
                  <a:pt x="6386" y="2661"/>
                </a:lnTo>
                <a:lnTo>
                  <a:pt x="6388" y="2683"/>
                </a:lnTo>
                <a:lnTo>
                  <a:pt x="6388" y="2705"/>
                </a:lnTo>
                <a:lnTo>
                  <a:pt x="6388" y="2705"/>
                </a:lnTo>
                <a:lnTo>
                  <a:pt x="6388" y="2727"/>
                </a:lnTo>
                <a:lnTo>
                  <a:pt x="6386" y="2750"/>
                </a:lnTo>
                <a:lnTo>
                  <a:pt x="6383" y="2770"/>
                </a:lnTo>
                <a:lnTo>
                  <a:pt x="6379" y="2793"/>
                </a:lnTo>
                <a:lnTo>
                  <a:pt x="6376" y="2814"/>
                </a:lnTo>
                <a:lnTo>
                  <a:pt x="6370" y="2833"/>
                </a:lnTo>
                <a:lnTo>
                  <a:pt x="6363" y="2854"/>
                </a:lnTo>
                <a:lnTo>
                  <a:pt x="6355" y="2874"/>
                </a:lnTo>
                <a:lnTo>
                  <a:pt x="6346" y="2894"/>
                </a:lnTo>
                <a:lnTo>
                  <a:pt x="6336" y="2912"/>
                </a:lnTo>
                <a:lnTo>
                  <a:pt x="6326" y="2930"/>
                </a:lnTo>
                <a:lnTo>
                  <a:pt x="6314" y="2949"/>
                </a:lnTo>
                <a:lnTo>
                  <a:pt x="6302" y="2966"/>
                </a:lnTo>
                <a:lnTo>
                  <a:pt x="6287" y="2983"/>
                </a:lnTo>
                <a:lnTo>
                  <a:pt x="6272" y="3001"/>
                </a:lnTo>
                <a:lnTo>
                  <a:pt x="6256" y="3018"/>
                </a:lnTo>
                <a:lnTo>
                  <a:pt x="6256" y="3018"/>
                </a:lnTo>
                <a:lnTo>
                  <a:pt x="6240" y="3033"/>
                </a:lnTo>
                <a:lnTo>
                  <a:pt x="6224" y="3047"/>
                </a:lnTo>
                <a:lnTo>
                  <a:pt x="6207" y="3060"/>
                </a:lnTo>
                <a:lnTo>
                  <a:pt x="6190" y="3072"/>
                </a:lnTo>
                <a:lnTo>
                  <a:pt x="6171" y="3083"/>
                </a:lnTo>
                <a:lnTo>
                  <a:pt x="6153" y="3094"/>
                </a:lnTo>
                <a:lnTo>
                  <a:pt x="6134" y="3103"/>
                </a:lnTo>
                <a:lnTo>
                  <a:pt x="6116" y="3111"/>
                </a:lnTo>
                <a:lnTo>
                  <a:pt x="6096" y="3119"/>
                </a:lnTo>
                <a:lnTo>
                  <a:pt x="6076" y="3125"/>
                </a:lnTo>
                <a:lnTo>
                  <a:pt x="6057" y="3130"/>
                </a:lnTo>
                <a:lnTo>
                  <a:pt x="6036" y="3135"/>
                </a:lnTo>
                <a:lnTo>
                  <a:pt x="6015" y="3138"/>
                </a:lnTo>
                <a:lnTo>
                  <a:pt x="5994" y="3141"/>
                </a:lnTo>
                <a:lnTo>
                  <a:pt x="5971" y="3142"/>
                </a:lnTo>
                <a:lnTo>
                  <a:pt x="5949" y="3142"/>
                </a:lnTo>
                <a:lnTo>
                  <a:pt x="4748" y="3142"/>
                </a:lnTo>
                <a:lnTo>
                  <a:pt x="4748" y="3142"/>
                </a:lnTo>
                <a:lnTo>
                  <a:pt x="4739" y="3142"/>
                </a:lnTo>
                <a:lnTo>
                  <a:pt x="4731" y="3140"/>
                </a:lnTo>
                <a:lnTo>
                  <a:pt x="4724" y="3137"/>
                </a:lnTo>
                <a:lnTo>
                  <a:pt x="4720" y="3134"/>
                </a:lnTo>
                <a:lnTo>
                  <a:pt x="4715" y="3127"/>
                </a:lnTo>
                <a:lnTo>
                  <a:pt x="4712" y="3121"/>
                </a:lnTo>
                <a:lnTo>
                  <a:pt x="4711" y="3114"/>
                </a:lnTo>
                <a:lnTo>
                  <a:pt x="4710" y="3105"/>
                </a:lnTo>
                <a:lnTo>
                  <a:pt x="4710" y="3105"/>
                </a:lnTo>
                <a:close/>
                <a:moveTo>
                  <a:pt x="0" y="4299"/>
                </a:moveTo>
                <a:lnTo>
                  <a:pt x="0" y="4076"/>
                </a:lnTo>
                <a:lnTo>
                  <a:pt x="0" y="4076"/>
                </a:lnTo>
                <a:lnTo>
                  <a:pt x="0" y="4071"/>
                </a:lnTo>
                <a:lnTo>
                  <a:pt x="1" y="4068"/>
                </a:lnTo>
                <a:lnTo>
                  <a:pt x="4" y="4064"/>
                </a:lnTo>
                <a:lnTo>
                  <a:pt x="7" y="4062"/>
                </a:lnTo>
                <a:lnTo>
                  <a:pt x="7" y="4062"/>
                </a:lnTo>
                <a:lnTo>
                  <a:pt x="14" y="4057"/>
                </a:lnTo>
                <a:lnTo>
                  <a:pt x="17" y="4055"/>
                </a:lnTo>
                <a:lnTo>
                  <a:pt x="21" y="4055"/>
                </a:lnTo>
                <a:lnTo>
                  <a:pt x="133" y="4055"/>
                </a:lnTo>
                <a:lnTo>
                  <a:pt x="133" y="4055"/>
                </a:lnTo>
                <a:lnTo>
                  <a:pt x="138" y="4055"/>
                </a:lnTo>
                <a:lnTo>
                  <a:pt x="142" y="4057"/>
                </a:lnTo>
                <a:lnTo>
                  <a:pt x="145" y="4058"/>
                </a:lnTo>
                <a:lnTo>
                  <a:pt x="148" y="4060"/>
                </a:lnTo>
                <a:lnTo>
                  <a:pt x="150" y="4063"/>
                </a:lnTo>
                <a:lnTo>
                  <a:pt x="153" y="4066"/>
                </a:lnTo>
                <a:lnTo>
                  <a:pt x="153" y="4071"/>
                </a:lnTo>
                <a:lnTo>
                  <a:pt x="154" y="4076"/>
                </a:lnTo>
                <a:lnTo>
                  <a:pt x="154" y="4167"/>
                </a:lnTo>
                <a:lnTo>
                  <a:pt x="691" y="4167"/>
                </a:lnTo>
                <a:lnTo>
                  <a:pt x="691" y="4167"/>
                </a:lnTo>
                <a:lnTo>
                  <a:pt x="700" y="4166"/>
                </a:lnTo>
                <a:lnTo>
                  <a:pt x="710" y="4165"/>
                </a:lnTo>
                <a:lnTo>
                  <a:pt x="717" y="4164"/>
                </a:lnTo>
                <a:lnTo>
                  <a:pt x="726" y="4160"/>
                </a:lnTo>
                <a:lnTo>
                  <a:pt x="734" y="4156"/>
                </a:lnTo>
                <a:lnTo>
                  <a:pt x="742" y="4153"/>
                </a:lnTo>
                <a:lnTo>
                  <a:pt x="749" y="4146"/>
                </a:lnTo>
                <a:lnTo>
                  <a:pt x="757" y="4140"/>
                </a:lnTo>
                <a:lnTo>
                  <a:pt x="757" y="4140"/>
                </a:lnTo>
                <a:lnTo>
                  <a:pt x="763" y="4134"/>
                </a:lnTo>
                <a:lnTo>
                  <a:pt x="768" y="4127"/>
                </a:lnTo>
                <a:lnTo>
                  <a:pt x="773" y="4119"/>
                </a:lnTo>
                <a:lnTo>
                  <a:pt x="776" y="4112"/>
                </a:lnTo>
                <a:lnTo>
                  <a:pt x="779" y="4103"/>
                </a:lnTo>
                <a:lnTo>
                  <a:pt x="781" y="4095"/>
                </a:lnTo>
                <a:lnTo>
                  <a:pt x="782" y="4085"/>
                </a:lnTo>
                <a:lnTo>
                  <a:pt x="782" y="4076"/>
                </a:lnTo>
                <a:lnTo>
                  <a:pt x="782" y="4076"/>
                </a:lnTo>
                <a:lnTo>
                  <a:pt x="781" y="4066"/>
                </a:lnTo>
                <a:lnTo>
                  <a:pt x="780" y="4058"/>
                </a:lnTo>
                <a:lnTo>
                  <a:pt x="779" y="4050"/>
                </a:lnTo>
                <a:lnTo>
                  <a:pt x="775" y="4042"/>
                </a:lnTo>
                <a:lnTo>
                  <a:pt x="771" y="4034"/>
                </a:lnTo>
                <a:lnTo>
                  <a:pt x="766" y="4027"/>
                </a:lnTo>
                <a:lnTo>
                  <a:pt x="762" y="4020"/>
                </a:lnTo>
                <a:lnTo>
                  <a:pt x="755" y="4012"/>
                </a:lnTo>
                <a:lnTo>
                  <a:pt x="755" y="4012"/>
                </a:lnTo>
                <a:lnTo>
                  <a:pt x="748" y="4006"/>
                </a:lnTo>
                <a:lnTo>
                  <a:pt x="741" y="4000"/>
                </a:lnTo>
                <a:lnTo>
                  <a:pt x="733" y="3996"/>
                </a:lnTo>
                <a:lnTo>
                  <a:pt x="726" y="3993"/>
                </a:lnTo>
                <a:lnTo>
                  <a:pt x="717" y="3989"/>
                </a:lnTo>
                <a:lnTo>
                  <a:pt x="710" y="3988"/>
                </a:lnTo>
                <a:lnTo>
                  <a:pt x="700" y="3985"/>
                </a:lnTo>
                <a:lnTo>
                  <a:pt x="691" y="3985"/>
                </a:lnTo>
                <a:lnTo>
                  <a:pt x="244" y="3985"/>
                </a:lnTo>
                <a:lnTo>
                  <a:pt x="244" y="3985"/>
                </a:lnTo>
                <a:lnTo>
                  <a:pt x="219" y="3984"/>
                </a:lnTo>
                <a:lnTo>
                  <a:pt x="196" y="3980"/>
                </a:lnTo>
                <a:lnTo>
                  <a:pt x="173" y="3975"/>
                </a:lnTo>
                <a:lnTo>
                  <a:pt x="150" y="3968"/>
                </a:lnTo>
                <a:lnTo>
                  <a:pt x="129" y="3957"/>
                </a:lnTo>
                <a:lnTo>
                  <a:pt x="110" y="3945"/>
                </a:lnTo>
                <a:lnTo>
                  <a:pt x="90" y="3931"/>
                </a:lnTo>
                <a:lnTo>
                  <a:pt x="71" y="3914"/>
                </a:lnTo>
                <a:lnTo>
                  <a:pt x="71" y="3914"/>
                </a:lnTo>
                <a:lnTo>
                  <a:pt x="54" y="3895"/>
                </a:lnTo>
                <a:lnTo>
                  <a:pt x="39" y="3877"/>
                </a:lnTo>
                <a:lnTo>
                  <a:pt x="27" y="3857"/>
                </a:lnTo>
                <a:lnTo>
                  <a:pt x="17" y="3835"/>
                </a:lnTo>
                <a:lnTo>
                  <a:pt x="17" y="3835"/>
                </a:lnTo>
                <a:lnTo>
                  <a:pt x="10" y="3813"/>
                </a:lnTo>
                <a:lnTo>
                  <a:pt x="5" y="3790"/>
                </a:lnTo>
                <a:lnTo>
                  <a:pt x="1" y="3766"/>
                </a:lnTo>
                <a:lnTo>
                  <a:pt x="0" y="3742"/>
                </a:lnTo>
                <a:lnTo>
                  <a:pt x="0" y="3742"/>
                </a:lnTo>
                <a:lnTo>
                  <a:pt x="1" y="3717"/>
                </a:lnTo>
                <a:lnTo>
                  <a:pt x="5" y="3694"/>
                </a:lnTo>
                <a:lnTo>
                  <a:pt x="10" y="3670"/>
                </a:lnTo>
                <a:lnTo>
                  <a:pt x="17" y="3649"/>
                </a:lnTo>
                <a:lnTo>
                  <a:pt x="27" y="3628"/>
                </a:lnTo>
                <a:lnTo>
                  <a:pt x="39" y="3607"/>
                </a:lnTo>
                <a:lnTo>
                  <a:pt x="53" y="3589"/>
                </a:lnTo>
                <a:lnTo>
                  <a:pt x="70" y="3570"/>
                </a:lnTo>
                <a:lnTo>
                  <a:pt x="70" y="3570"/>
                </a:lnTo>
                <a:lnTo>
                  <a:pt x="89" y="3553"/>
                </a:lnTo>
                <a:lnTo>
                  <a:pt x="108" y="3538"/>
                </a:lnTo>
                <a:lnTo>
                  <a:pt x="129" y="3526"/>
                </a:lnTo>
                <a:lnTo>
                  <a:pt x="150" y="3515"/>
                </a:lnTo>
                <a:lnTo>
                  <a:pt x="173" y="3508"/>
                </a:lnTo>
                <a:lnTo>
                  <a:pt x="196" y="3502"/>
                </a:lnTo>
                <a:lnTo>
                  <a:pt x="219" y="3498"/>
                </a:lnTo>
                <a:lnTo>
                  <a:pt x="244" y="3497"/>
                </a:lnTo>
                <a:lnTo>
                  <a:pt x="859" y="3497"/>
                </a:lnTo>
                <a:lnTo>
                  <a:pt x="859" y="3497"/>
                </a:lnTo>
                <a:lnTo>
                  <a:pt x="864" y="3498"/>
                </a:lnTo>
                <a:lnTo>
                  <a:pt x="869" y="3498"/>
                </a:lnTo>
                <a:lnTo>
                  <a:pt x="872" y="3500"/>
                </a:lnTo>
                <a:lnTo>
                  <a:pt x="875" y="3503"/>
                </a:lnTo>
                <a:lnTo>
                  <a:pt x="877" y="3505"/>
                </a:lnTo>
                <a:lnTo>
                  <a:pt x="879" y="3509"/>
                </a:lnTo>
                <a:lnTo>
                  <a:pt x="880" y="3513"/>
                </a:lnTo>
                <a:lnTo>
                  <a:pt x="880" y="3518"/>
                </a:lnTo>
                <a:lnTo>
                  <a:pt x="880" y="3685"/>
                </a:lnTo>
                <a:lnTo>
                  <a:pt x="880" y="3685"/>
                </a:lnTo>
                <a:lnTo>
                  <a:pt x="880" y="3690"/>
                </a:lnTo>
                <a:lnTo>
                  <a:pt x="879" y="3694"/>
                </a:lnTo>
                <a:lnTo>
                  <a:pt x="876" y="3697"/>
                </a:lnTo>
                <a:lnTo>
                  <a:pt x="874" y="3700"/>
                </a:lnTo>
                <a:lnTo>
                  <a:pt x="874" y="3700"/>
                </a:lnTo>
                <a:lnTo>
                  <a:pt x="866" y="3705"/>
                </a:lnTo>
                <a:lnTo>
                  <a:pt x="863" y="3706"/>
                </a:lnTo>
                <a:lnTo>
                  <a:pt x="859" y="3706"/>
                </a:lnTo>
                <a:lnTo>
                  <a:pt x="748" y="3706"/>
                </a:lnTo>
                <a:lnTo>
                  <a:pt x="748" y="3706"/>
                </a:lnTo>
                <a:lnTo>
                  <a:pt x="743" y="3706"/>
                </a:lnTo>
                <a:lnTo>
                  <a:pt x="738" y="3705"/>
                </a:lnTo>
                <a:lnTo>
                  <a:pt x="734" y="3703"/>
                </a:lnTo>
                <a:lnTo>
                  <a:pt x="732" y="3701"/>
                </a:lnTo>
                <a:lnTo>
                  <a:pt x="729" y="3698"/>
                </a:lnTo>
                <a:lnTo>
                  <a:pt x="728" y="3695"/>
                </a:lnTo>
                <a:lnTo>
                  <a:pt x="727" y="3690"/>
                </a:lnTo>
                <a:lnTo>
                  <a:pt x="726" y="3685"/>
                </a:lnTo>
                <a:lnTo>
                  <a:pt x="726" y="3650"/>
                </a:lnTo>
                <a:lnTo>
                  <a:pt x="244" y="3650"/>
                </a:lnTo>
                <a:lnTo>
                  <a:pt x="244" y="3650"/>
                </a:lnTo>
                <a:lnTo>
                  <a:pt x="235" y="3650"/>
                </a:lnTo>
                <a:lnTo>
                  <a:pt x="226" y="3652"/>
                </a:lnTo>
                <a:lnTo>
                  <a:pt x="217" y="3654"/>
                </a:lnTo>
                <a:lnTo>
                  <a:pt x="209" y="3657"/>
                </a:lnTo>
                <a:lnTo>
                  <a:pt x="201" y="3660"/>
                </a:lnTo>
                <a:lnTo>
                  <a:pt x="193" y="3665"/>
                </a:lnTo>
                <a:lnTo>
                  <a:pt x="186" y="3670"/>
                </a:lnTo>
                <a:lnTo>
                  <a:pt x="180" y="3676"/>
                </a:lnTo>
                <a:lnTo>
                  <a:pt x="180" y="3676"/>
                </a:lnTo>
                <a:lnTo>
                  <a:pt x="174" y="3684"/>
                </a:lnTo>
                <a:lnTo>
                  <a:pt x="169" y="3691"/>
                </a:lnTo>
                <a:lnTo>
                  <a:pt x="164" y="3698"/>
                </a:lnTo>
                <a:lnTo>
                  <a:pt x="160" y="3707"/>
                </a:lnTo>
                <a:lnTo>
                  <a:pt x="158" y="3714"/>
                </a:lnTo>
                <a:lnTo>
                  <a:pt x="155" y="3723"/>
                </a:lnTo>
                <a:lnTo>
                  <a:pt x="154" y="3732"/>
                </a:lnTo>
                <a:lnTo>
                  <a:pt x="154" y="3742"/>
                </a:lnTo>
                <a:lnTo>
                  <a:pt x="154" y="3742"/>
                </a:lnTo>
                <a:lnTo>
                  <a:pt x="154" y="3750"/>
                </a:lnTo>
                <a:lnTo>
                  <a:pt x="155" y="3760"/>
                </a:lnTo>
                <a:lnTo>
                  <a:pt x="156" y="3769"/>
                </a:lnTo>
                <a:lnTo>
                  <a:pt x="160" y="3777"/>
                </a:lnTo>
                <a:lnTo>
                  <a:pt x="163" y="3785"/>
                </a:lnTo>
                <a:lnTo>
                  <a:pt x="168" y="3793"/>
                </a:lnTo>
                <a:lnTo>
                  <a:pt x="173" y="3801"/>
                </a:lnTo>
                <a:lnTo>
                  <a:pt x="179" y="3808"/>
                </a:lnTo>
                <a:lnTo>
                  <a:pt x="179" y="3808"/>
                </a:lnTo>
                <a:lnTo>
                  <a:pt x="185" y="3813"/>
                </a:lnTo>
                <a:lnTo>
                  <a:pt x="192" y="3818"/>
                </a:lnTo>
                <a:lnTo>
                  <a:pt x="201" y="3823"/>
                </a:lnTo>
                <a:lnTo>
                  <a:pt x="208" y="3825"/>
                </a:lnTo>
                <a:lnTo>
                  <a:pt x="217" y="3829"/>
                </a:lnTo>
                <a:lnTo>
                  <a:pt x="226" y="3830"/>
                </a:lnTo>
                <a:lnTo>
                  <a:pt x="235" y="3831"/>
                </a:lnTo>
                <a:lnTo>
                  <a:pt x="244" y="3831"/>
                </a:lnTo>
                <a:lnTo>
                  <a:pt x="691" y="3831"/>
                </a:lnTo>
                <a:lnTo>
                  <a:pt x="691" y="3831"/>
                </a:lnTo>
                <a:lnTo>
                  <a:pt x="716" y="3833"/>
                </a:lnTo>
                <a:lnTo>
                  <a:pt x="739" y="3836"/>
                </a:lnTo>
                <a:lnTo>
                  <a:pt x="763" y="3842"/>
                </a:lnTo>
                <a:lnTo>
                  <a:pt x="784" y="3850"/>
                </a:lnTo>
                <a:lnTo>
                  <a:pt x="806" y="3860"/>
                </a:lnTo>
                <a:lnTo>
                  <a:pt x="826" y="3873"/>
                </a:lnTo>
                <a:lnTo>
                  <a:pt x="845" y="3887"/>
                </a:lnTo>
                <a:lnTo>
                  <a:pt x="864" y="3904"/>
                </a:lnTo>
                <a:lnTo>
                  <a:pt x="864" y="3904"/>
                </a:lnTo>
                <a:lnTo>
                  <a:pt x="881" y="3922"/>
                </a:lnTo>
                <a:lnTo>
                  <a:pt x="895" y="3942"/>
                </a:lnTo>
                <a:lnTo>
                  <a:pt x="908" y="3962"/>
                </a:lnTo>
                <a:lnTo>
                  <a:pt x="918" y="3984"/>
                </a:lnTo>
                <a:lnTo>
                  <a:pt x="925" y="4005"/>
                </a:lnTo>
                <a:lnTo>
                  <a:pt x="932" y="4028"/>
                </a:lnTo>
                <a:lnTo>
                  <a:pt x="935" y="4052"/>
                </a:lnTo>
                <a:lnTo>
                  <a:pt x="937" y="4076"/>
                </a:lnTo>
                <a:lnTo>
                  <a:pt x="937" y="4076"/>
                </a:lnTo>
                <a:lnTo>
                  <a:pt x="935" y="4101"/>
                </a:lnTo>
                <a:lnTo>
                  <a:pt x="932" y="4124"/>
                </a:lnTo>
                <a:lnTo>
                  <a:pt x="925" y="4148"/>
                </a:lnTo>
                <a:lnTo>
                  <a:pt x="918" y="4170"/>
                </a:lnTo>
                <a:lnTo>
                  <a:pt x="907" y="4192"/>
                </a:lnTo>
                <a:lnTo>
                  <a:pt x="895" y="4212"/>
                </a:lnTo>
                <a:lnTo>
                  <a:pt x="880" y="4231"/>
                </a:lnTo>
                <a:lnTo>
                  <a:pt x="863" y="4251"/>
                </a:lnTo>
                <a:lnTo>
                  <a:pt x="863" y="4251"/>
                </a:lnTo>
                <a:lnTo>
                  <a:pt x="844" y="4267"/>
                </a:lnTo>
                <a:lnTo>
                  <a:pt x="826" y="4281"/>
                </a:lnTo>
                <a:lnTo>
                  <a:pt x="805" y="4293"/>
                </a:lnTo>
                <a:lnTo>
                  <a:pt x="784" y="4303"/>
                </a:lnTo>
                <a:lnTo>
                  <a:pt x="763" y="4310"/>
                </a:lnTo>
                <a:lnTo>
                  <a:pt x="739" y="4316"/>
                </a:lnTo>
                <a:lnTo>
                  <a:pt x="716" y="4319"/>
                </a:lnTo>
                <a:lnTo>
                  <a:pt x="691" y="4320"/>
                </a:lnTo>
                <a:lnTo>
                  <a:pt x="21" y="4320"/>
                </a:lnTo>
                <a:lnTo>
                  <a:pt x="21" y="4320"/>
                </a:lnTo>
                <a:lnTo>
                  <a:pt x="16" y="4320"/>
                </a:lnTo>
                <a:lnTo>
                  <a:pt x="12" y="4319"/>
                </a:lnTo>
                <a:lnTo>
                  <a:pt x="9" y="4318"/>
                </a:lnTo>
                <a:lnTo>
                  <a:pt x="5" y="4315"/>
                </a:lnTo>
                <a:lnTo>
                  <a:pt x="2" y="4313"/>
                </a:lnTo>
                <a:lnTo>
                  <a:pt x="1" y="4309"/>
                </a:lnTo>
                <a:lnTo>
                  <a:pt x="0" y="4304"/>
                </a:lnTo>
                <a:lnTo>
                  <a:pt x="0" y="4299"/>
                </a:lnTo>
                <a:lnTo>
                  <a:pt x="0" y="4299"/>
                </a:lnTo>
                <a:close/>
                <a:moveTo>
                  <a:pt x="981" y="4299"/>
                </a:moveTo>
                <a:lnTo>
                  <a:pt x="981" y="4188"/>
                </a:lnTo>
                <a:lnTo>
                  <a:pt x="981" y="4188"/>
                </a:lnTo>
                <a:lnTo>
                  <a:pt x="981" y="4183"/>
                </a:lnTo>
                <a:lnTo>
                  <a:pt x="982" y="4180"/>
                </a:lnTo>
                <a:lnTo>
                  <a:pt x="985" y="4176"/>
                </a:lnTo>
                <a:lnTo>
                  <a:pt x="987" y="4172"/>
                </a:lnTo>
                <a:lnTo>
                  <a:pt x="987" y="4172"/>
                </a:lnTo>
                <a:lnTo>
                  <a:pt x="994" y="4169"/>
                </a:lnTo>
                <a:lnTo>
                  <a:pt x="998" y="4167"/>
                </a:lnTo>
                <a:lnTo>
                  <a:pt x="1002" y="4167"/>
                </a:lnTo>
                <a:lnTo>
                  <a:pt x="1092" y="4167"/>
                </a:lnTo>
                <a:lnTo>
                  <a:pt x="1092" y="3650"/>
                </a:lnTo>
                <a:lnTo>
                  <a:pt x="1002" y="3650"/>
                </a:lnTo>
                <a:lnTo>
                  <a:pt x="1002" y="3650"/>
                </a:lnTo>
                <a:lnTo>
                  <a:pt x="997" y="3650"/>
                </a:lnTo>
                <a:lnTo>
                  <a:pt x="992" y="3649"/>
                </a:lnTo>
                <a:lnTo>
                  <a:pt x="988" y="3648"/>
                </a:lnTo>
                <a:lnTo>
                  <a:pt x="986" y="3646"/>
                </a:lnTo>
                <a:lnTo>
                  <a:pt x="983" y="3642"/>
                </a:lnTo>
                <a:lnTo>
                  <a:pt x="982" y="3638"/>
                </a:lnTo>
                <a:lnTo>
                  <a:pt x="981" y="3634"/>
                </a:lnTo>
                <a:lnTo>
                  <a:pt x="981" y="3630"/>
                </a:lnTo>
                <a:lnTo>
                  <a:pt x="981" y="3518"/>
                </a:lnTo>
                <a:lnTo>
                  <a:pt x="981" y="3518"/>
                </a:lnTo>
                <a:lnTo>
                  <a:pt x="981" y="3514"/>
                </a:lnTo>
                <a:lnTo>
                  <a:pt x="982" y="3510"/>
                </a:lnTo>
                <a:lnTo>
                  <a:pt x="985" y="3506"/>
                </a:lnTo>
                <a:lnTo>
                  <a:pt x="987" y="3503"/>
                </a:lnTo>
                <a:lnTo>
                  <a:pt x="987" y="3503"/>
                </a:lnTo>
                <a:lnTo>
                  <a:pt x="994" y="3499"/>
                </a:lnTo>
                <a:lnTo>
                  <a:pt x="998" y="3498"/>
                </a:lnTo>
                <a:lnTo>
                  <a:pt x="1002" y="3497"/>
                </a:lnTo>
                <a:lnTo>
                  <a:pt x="1895" y="3497"/>
                </a:lnTo>
                <a:lnTo>
                  <a:pt x="1895" y="3497"/>
                </a:lnTo>
                <a:lnTo>
                  <a:pt x="1900" y="3498"/>
                </a:lnTo>
                <a:lnTo>
                  <a:pt x="1905" y="3498"/>
                </a:lnTo>
                <a:lnTo>
                  <a:pt x="1909" y="3500"/>
                </a:lnTo>
                <a:lnTo>
                  <a:pt x="1911" y="3503"/>
                </a:lnTo>
                <a:lnTo>
                  <a:pt x="1914" y="3505"/>
                </a:lnTo>
                <a:lnTo>
                  <a:pt x="1915" y="3509"/>
                </a:lnTo>
                <a:lnTo>
                  <a:pt x="1916" y="3513"/>
                </a:lnTo>
                <a:lnTo>
                  <a:pt x="1916" y="3518"/>
                </a:lnTo>
                <a:lnTo>
                  <a:pt x="1916" y="3742"/>
                </a:lnTo>
                <a:lnTo>
                  <a:pt x="1916" y="3742"/>
                </a:lnTo>
                <a:lnTo>
                  <a:pt x="1916" y="3745"/>
                </a:lnTo>
                <a:lnTo>
                  <a:pt x="1915" y="3749"/>
                </a:lnTo>
                <a:lnTo>
                  <a:pt x="1912" y="3753"/>
                </a:lnTo>
                <a:lnTo>
                  <a:pt x="1909" y="3756"/>
                </a:lnTo>
                <a:lnTo>
                  <a:pt x="1909" y="3756"/>
                </a:lnTo>
                <a:lnTo>
                  <a:pt x="1903" y="3761"/>
                </a:lnTo>
                <a:lnTo>
                  <a:pt x="1899" y="3761"/>
                </a:lnTo>
                <a:lnTo>
                  <a:pt x="1895" y="3762"/>
                </a:lnTo>
                <a:lnTo>
                  <a:pt x="1783" y="3762"/>
                </a:lnTo>
                <a:lnTo>
                  <a:pt x="1783" y="3762"/>
                </a:lnTo>
                <a:lnTo>
                  <a:pt x="1778" y="3761"/>
                </a:lnTo>
                <a:lnTo>
                  <a:pt x="1774" y="3761"/>
                </a:lnTo>
                <a:lnTo>
                  <a:pt x="1771" y="3759"/>
                </a:lnTo>
                <a:lnTo>
                  <a:pt x="1768" y="3756"/>
                </a:lnTo>
                <a:lnTo>
                  <a:pt x="1766" y="3754"/>
                </a:lnTo>
                <a:lnTo>
                  <a:pt x="1765" y="3750"/>
                </a:lnTo>
                <a:lnTo>
                  <a:pt x="1763" y="3746"/>
                </a:lnTo>
                <a:lnTo>
                  <a:pt x="1762" y="3742"/>
                </a:lnTo>
                <a:lnTo>
                  <a:pt x="1762" y="3650"/>
                </a:lnTo>
                <a:lnTo>
                  <a:pt x="1246" y="3650"/>
                </a:lnTo>
                <a:lnTo>
                  <a:pt x="1246" y="3831"/>
                </a:lnTo>
                <a:lnTo>
                  <a:pt x="1672" y="3831"/>
                </a:lnTo>
                <a:lnTo>
                  <a:pt x="1672" y="3831"/>
                </a:lnTo>
                <a:lnTo>
                  <a:pt x="1677" y="3833"/>
                </a:lnTo>
                <a:lnTo>
                  <a:pt x="1681" y="3833"/>
                </a:lnTo>
                <a:lnTo>
                  <a:pt x="1684" y="3835"/>
                </a:lnTo>
                <a:lnTo>
                  <a:pt x="1688" y="3838"/>
                </a:lnTo>
                <a:lnTo>
                  <a:pt x="1689" y="3840"/>
                </a:lnTo>
                <a:lnTo>
                  <a:pt x="1692" y="3844"/>
                </a:lnTo>
                <a:lnTo>
                  <a:pt x="1693" y="3847"/>
                </a:lnTo>
                <a:lnTo>
                  <a:pt x="1693" y="3852"/>
                </a:lnTo>
                <a:lnTo>
                  <a:pt x="1693" y="3964"/>
                </a:lnTo>
                <a:lnTo>
                  <a:pt x="1693" y="3964"/>
                </a:lnTo>
                <a:lnTo>
                  <a:pt x="1692" y="3969"/>
                </a:lnTo>
                <a:lnTo>
                  <a:pt x="1691" y="3973"/>
                </a:lnTo>
                <a:lnTo>
                  <a:pt x="1689" y="3977"/>
                </a:lnTo>
                <a:lnTo>
                  <a:pt x="1686" y="3979"/>
                </a:lnTo>
                <a:lnTo>
                  <a:pt x="1686" y="3979"/>
                </a:lnTo>
                <a:lnTo>
                  <a:pt x="1678" y="3984"/>
                </a:lnTo>
                <a:lnTo>
                  <a:pt x="1676" y="3985"/>
                </a:lnTo>
                <a:lnTo>
                  <a:pt x="1672" y="3985"/>
                </a:lnTo>
                <a:lnTo>
                  <a:pt x="1246" y="3985"/>
                </a:lnTo>
                <a:lnTo>
                  <a:pt x="1246" y="4167"/>
                </a:lnTo>
                <a:lnTo>
                  <a:pt x="1762" y="4167"/>
                </a:lnTo>
                <a:lnTo>
                  <a:pt x="1762" y="4076"/>
                </a:lnTo>
                <a:lnTo>
                  <a:pt x="1762" y="4076"/>
                </a:lnTo>
                <a:lnTo>
                  <a:pt x="1763" y="4071"/>
                </a:lnTo>
                <a:lnTo>
                  <a:pt x="1765" y="4068"/>
                </a:lnTo>
                <a:lnTo>
                  <a:pt x="1767" y="4064"/>
                </a:lnTo>
                <a:lnTo>
                  <a:pt x="1770" y="4062"/>
                </a:lnTo>
                <a:lnTo>
                  <a:pt x="1770" y="4062"/>
                </a:lnTo>
                <a:lnTo>
                  <a:pt x="1777" y="4057"/>
                </a:lnTo>
                <a:lnTo>
                  <a:pt x="1781" y="4055"/>
                </a:lnTo>
                <a:lnTo>
                  <a:pt x="1783" y="4055"/>
                </a:lnTo>
                <a:lnTo>
                  <a:pt x="1895" y="4055"/>
                </a:lnTo>
                <a:lnTo>
                  <a:pt x="1895" y="4055"/>
                </a:lnTo>
                <a:lnTo>
                  <a:pt x="1900" y="4055"/>
                </a:lnTo>
                <a:lnTo>
                  <a:pt x="1905" y="4057"/>
                </a:lnTo>
                <a:lnTo>
                  <a:pt x="1909" y="4058"/>
                </a:lnTo>
                <a:lnTo>
                  <a:pt x="1911" y="4060"/>
                </a:lnTo>
                <a:lnTo>
                  <a:pt x="1914" y="4063"/>
                </a:lnTo>
                <a:lnTo>
                  <a:pt x="1915" y="4066"/>
                </a:lnTo>
                <a:lnTo>
                  <a:pt x="1916" y="4071"/>
                </a:lnTo>
                <a:lnTo>
                  <a:pt x="1916" y="4076"/>
                </a:lnTo>
                <a:lnTo>
                  <a:pt x="1916" y="4299"/>
                </a:lnTo>
                <a:lnTo>
                  <a:pt x="1916" y="4299"/>
                </a:lnTo>
                <a:lnTo>
                  <a:pt x="1916" y="4304"/>
                </a:lnTo>
                <a:lnTo>
                  <a:pt x="1915" y="4308"/>
                </a:lnTo>
                <a:lnTo>
                  <a:pt x="1912" y="4311"/>
                </a:lnTo>
                <a:lnTo>
                  <a:pt x="1909" y="4314"/>
                </a:lnTo>
                <a:lnTo>
                  <a:pt x="1909" y="4314"/>
                </a:lnTo>
                <a:lnTo>
                  <a:pt x="1903" y="4319"/>
                </a:lnTo>
                <a:lnTo>
                  <a:pt x="1899" y="4320"/>
                </a:lnTo>
                <a:lnTo>
                  <a:pt x="1895" y="4320"/>
                </a:lnTo>
                <a:lnTo>
                  <a:pt x="1002" y="4320"/>
                </a:lnTo>
                <a:lnTo>
                  <a:pt x="1002" y="4320"/>
                </a:lnTo>
                <a:lnTo>
                  <a:pt x="997" y="4320"/>
                </a:lnTo>
                <a:lnTo>
                  <a:pt x="992" y="4319"/>
                </a:lnTo>
                <a:lnTo>
                  <a:pt x="988" y="4318"/>
                </a:lnTo>
                <a:lnTo>
                  <a:pt x="986" y="4315"/>
                </a:lnTo>
                <a:lnTo>
                  <a:pt x="983" y="4313"/>
                </a:lnTo>
                <a:lnTo>
                  <a:pt x="982" y="4309"/>
                </a:lnTo>
                <a:lnTo>
                  <a:pt x="981" y="4304"/>
                </a:lnTo>
                <a:lnTo>
                  <a:pt x="981" y="4299"/>
                </a:lnTo>
                <a:lnTo>
                  <a:pt x="981" y="4299"/>
                </a:lnTo>
                <a:close/>
                <a:moveTo>
                  <a:pt x="1968" y="4299"/>
                </a:moveTo>
                <a:lnTo>
                  <a:pt x="1968" y="4076"/>
                </a:lnTo>
                <a:lnTo>
                  <a:pt x="1968" y="4076"/>
                </a:lnTo>
                <a:lnTo>
                  <a:pt x="1968" y="4071"/>
                </a:lnTo>
                <a:lnTo>
                  <a:pt x="1969" y="4068"/>
                </a:lnTo>
                <a:lnTo>
                  <a:pt x="1972" y="4064"/>
                </a:lnTo>
                <a:lnTo>
                  <a:pt x="1974" y="4062"/>
                </a:lnTo>
                <a:lnTo>
                  <a:pt x="1974" y="4062"/>
                </a:lnTo>
                <a:lnTo>
                  <a:pt x="1981" y="4057"/>
                </a:lnTo>
                <a:lnTo>
                  <a:pt x="1985" y="4055"/>
                </a:lnTo>
                <a:lnTo>
                  <a:pt x="1989" y="4055"/>
                </a:lnTo>
                <a:lnTo>
                  <a:pt x="2100" y="4055"/>
                </a:lnTo>
                <a:lnTo>
                  <a:pt x="2100" y="4055"/>
                </a:lnTo>
                <a:lnTo>
                  <a:pt x="2105" y="4055"/>
                </a:lnTo>
                <a:lnTo>
                  <a:pt x="2110" y="4057"/>
                </a:lnTo>
                <a:lnTo>
                  <a:pt x="2113" y="4058"/>
                </a:lnTo>
                <a:lnTo>
                  <a:pt x="2116" y="4060"/>
                </a:lnTo>
                <a:lnTo>
                  <a:pt x="2118" y="4063"/>
                </a:lnTo>
                <a:lnTo>
                  <a:pt x="2119" y="4066"/>
                </a:lnTo>
                <a:lnTo>
                  <a:pt x="2121" y="4071"/>
                </a:lnTo>
                <a:lnTo>
                  <a:pt x="2121" y="4076"/>
                </a:lnTo>
                <a:lnTo>
                  <a:pt x="2121" y="4167"/>
                </a:lnTo>
                <a:lnTo>
                  <a:pt x="2659" y="4167"/>
                </a:lnTo>
                <a:lnTo>
                  <a:pt x="2659" y="4167"/>
                </a:lnTo>
                <a:lnTo>
                  <a:pt x="2668" y="4166"/>
                </a:lnTo>
                <a:lnTo>
                  <a:pt x="2676" y="4165"/>
                </a:lnTo>
                <a:lnTo>
                  <a:pt x="2685" y="4164"/>
                </a:lnTo>
                <a:lnTo>
                  <a:pt x="2694" y="4160"/>
                </a:lnTo>
                <a:lnTo>
                  <a:pt x="2701" y="4156"/>
                </a:lnTo>
                <a:lnTo>
                  <a:pt x="2710" y="4153"/>
                </a:lnTo>
                <a:lnTo>
                  <a:pt x="2717" y="4146"/>
                </a:lnTo>
                <a:lnTo>
                  <a:pt x="2723" y="4140"/>
                </a:lnTo>
                <a:lnTo>
                  <a:pt x="2723" y="4140"/>
                </a:lnTo>
                <a:lnTo>
                  <a:pt x="2729" y="4134"/>
                </a:lnTo>
                <a:lnTo>
                  <a:pt x="2736" y="4127"/>
                </a:lnTo>
                <a:lnTo>
                  <a:pt x="2739" y="4119"/>
                </a:lnTo>
                <a:lnTo>
                  <a:pt x="2743" y="4112"/>
                </a:lnTo>
                <a:lnTo>
                  <a:pt x="2747" y="4103"/>
                </a:lnTo>
                <a:lnTo>
                  <a:pt x="2748" y="4095"/>
                </a:lnTo>
                <a:lnTo>
                  <a:pt x="2749" y="4085"/>
                </a:lnTo>
                <a:lnTo>
                  <a:pt x="2750" y="4076"/>
                </a:lnTo>
                <a:lnTo>
                  <a:pt x="2750" y="4076"/>
                </a:lnTo>
                <a:lnTo>
                  <a:pt x="2749" y="4066"/>
                </a:lnTo>
                <a:lnTo>
                  <a:pt x="2748" y="4058"/>
                </a:lnTo>
                <a:lnTo>
                  <a:pt x="2747" y="4050"/>
                </a:lnTo>
                <a:lnTo>
                  <a:pt x="2743" y="4042"/>
                </a:lnTo>
                <a:lnTo>
                  <a:pt x="2739" y="4034"/>
                </a:lnTo>
                <a:lnTo>
                  <a:pt x="2734" y="4027"/>
                </a:lnTo>
                <a:lnTo>
                  <a:pt x="2729" y="4020"/>
                </a:lnTo>
                <a:lnTo>
                  <a:pt x="2723" y="4012"/>
                </a:lnTo>
                <a:lnTo>
                  <a:pt x="2723" y="4012"/>
                </a:lnTo>
                <a:lnTo>
                  <a:pt x="2716" y="4006"/>
                </a:lnTo>
                <a:lnTo>
                  <a:pt x="2708" y="4000"/>
                </a:lnTo>
                <a:lnTo>
                  <a:pt x="2701" y="3996"/>
                </a:lnTo>
                <a:lnTo>
                  <a:pt x="2694" y="3993"/>
                </a:lnTo>
                <a:lnTo>
                  <a:pt x="2685" y="3989"/>
                </a:lnTo>
                <a:lnTo>
                  <a:pt x="2676" y="3988"/>
                </a:lnTo>
                <a:lnTo>
                  <a:pt x="2668" y="3985"/>
                </a:lnTo>
                <a:lnTo>
                  <a:pt x="2659" y="3985"/>
                </a:lnTo>
                <a:lnTo>
                  <a:pt x="2212" y="3985"/>
                </a:lnTo>
                <a:lnTo>
                  <a:pt x="2212" y="3985"/>
                </a:lnTo>
                <a:lnTo>
                  <a:pt x="2187" y="3984"/>
                </a:lnTo>
                <a:lnTo>
                  <a:pt x="2164" y="3980"/>
                </a:lnTo>
                <a:lnTo>
                  <a:pt x="2140" y="3975"/>
                </a:lnTo>
                <a:lnTo>
                  <a:pt x="2118" y="3968"/>
                </a:lnTo>
                <a:lnTo>
                  <a:pt x="2097" y="3957"/>
                </a:lnTo>
                <a:lnTo>
                  <a:pt x="2076" y="3945"/>
                </a:lnTo>
                <a:lnTo>
                  <a:pt x="2058" y="3931"/>
                </a:lnTo>
                <a:lnTo>
                  <a:pt x="2039" y="3914"/>
                </a:lnTo>
                <a:lnTo>
                  <a:pt x="2039" y="3914"/>
                </a:lnTo>
                <a:lnTo>
                  <a:pt x="2022" y="3895"/>
                </a:lnTo>
                <a:lnTo>
                  <a:pt x="2007" y="3877"/>
                </a:lnTo>
                <a:lnTo>
                  <a:pt x="1995" y="3857"/>
                </a:lnTo>
                <a:lnTo>
                  <a:pt x="1985" y="3835"/>
                </a:lnTo>
                <a:lnTo>
                  <a:pt x="1985" y="3835"/>
                </a:lnTo>
                <a:lnTo>
                  <a:pt x="1978" y="3813"/>
                </a:lnTo>
                <a:lnTo>
                  <a:pt x="1972" y="3790"/>
                </a:lnTo>
                <a:lnTo>
                  <a:pt x="1969" y="3766"/>
                </a:lnTo>
                <a:lnTo>
                  <a:pt x="1968" y="3742"/>
                </a:lnTo>
                <a:lnTo>
                  <a:pt x="1968" y="3742"/>
                </a:lnTo>
                <a:lnTo>
                  <a:pt x="1969" y="3717"/>
                </a:lnTo>
                <a:lnTo>
                  <a:pt x="1972" y="3694"/>
                </a:lnTo>
                <a:lnTo>
                  <a:pt x="1978" y="3670"/>
                </a:lnTo>
                <a:lnTo>
                  <a:pt x="1985" y="3649"/>
                </a:lnTo>
                <a:lnTo>
                  <a:pt x="1995" y="3628"/>
                </a:lnTo>
                <a:lnTo>
                  <a:pt x="2007" y="3607"/>
                </a:lnTo>
                <a:lnTo>
                  <a:pt x="2021" y="3589"/>
                </a:lnTo>
                <a:lnTo>
                  <a:pt x="2037" y="3570"/>
                </a:lnTo>
                <a:lnTo>
                  <a:pt x="2037" y="3570"/>
                </a:lnTo>
                <a:lnTo>
                  <a:pt x="2057" y="3553"/>
                </a:lnTo>
                <a:lnTo>
                  <a:pt x="2076" y="3538"/>
                </a:lnTo>
                <a:lnTo>
                  <a:pt x="2096" y="3526"/>
                </a:lnTo>
                <a:lnTo>
                  <a:pt x="2118" y="3515"/>
                </a:lnTo>
                <a:lnTo>
                  <a:pt x="2140" y="3508"/>
                </a:lnTo>
                <a:lnTo>
                  <a:pt x="2163" y="3502"/>
                </a:lnTo>
                <a:lnTo>
                  <a:pt x="2187" y="3498"/>
                </a:lnTo>
                <a:lnTo>
                  <a:pt x="2212" y="3497"/>
                </a:lnTo>
                <a:lnTo>
                  <a:pt x="2827" y="3497"/>
                </a:lnTo>
                <a:lnTo>
                  <a:pt x="2827" y="3497"/>
                </a:lnTo>
                <a:lnTo>
                  <a:pt x="2832" y="3498"/>
                </a:lnTo>
                <a:lnTo>
                  <a:pt x="2835" y="3498"/>
                </a:lnTo>
                <a:lnTo>
                  <a:pt x="2839" y="3500"/>
                </a:lnTo>
                <a:lnTo>
                  <a:pt x="2843" y="3503"/>
                </a:lnTo>
                <a:lnTo>
                  <a:pt x="2845" y="3505"/>
                </a:lnTo>
                <a:lnTo>
                  <a:pt x="2847" y="3509"/>
                </a:lnTo>
                <a:lnTo>
                  <a:pt x="2848" y="3513"/>
                </a:lnTo>
                <a:lnTo>
                  <a:pt x="2848" y="3518"/>
                </a:lnTo>
                <a:lnTo>
                  <a:pt x="2848" y="3685"/>
                </a:lnTo>
                <a:lnTo>
                  <a:pt x="2848" y="3685"/>
                </a:lnTo>
                <a:lnTo>
                  <a:pt x="2848" y="3690"/>
                </a:lnTo>
                <a:lnTo>
                  <a:pt x="2847" y="3694"/>
                </a:lnTo>
                <a:lnTo>
                  <a:pt x="2844" y="3697"/>
                </a:lnTo>
                <a:lnTo>
                  <a:pt x="2840" y="3700"/>
                </a:lnTo>
                <a:lnTo>
                  <a:pt x="2840" y="3700"/>
                </a:lnTo>
                <a:lnTo>
                  <a:pt x="2834" y="3705"/>
                </a:lnTo>
                <a:lnTo>
                  <a:pt x="2830" y="3706"/>
                </a:lnTo>
                <a:lnTo>
                  <a:pt x="2827" y="3706"/>
                </a:lnTo>
                <a:lnTo>
                  <a:pt x="2715" y="3706"/>
                </a:lnTo>
                <a:lnTo>
                  <a:pt x="2715" y="3706"/>
                </a:lnTo>
                <a:lnTo>
                  <a:pt x="2710" y="3706"/>
                </a:lnTo>
                <a:lnTo>
                  <a:pt x="2706" y="3705"/>
                </a:lnTo>
                <a:lnTo>
                  <a:pt x="2702" y="3703"/>
                </a:lnTo>
                <a:lnTo>
                  <a:pt x="2700" y="3701"/>
                </a:lnTo>
                <a:lnTo>
                  <a:pt x="2697" y="3698"/>
                </a:lnTo>
                <a:lnTo>
                  <a:pt x="2695" y="3695"/>
                </a:lnTo>
                <a:lnTo>
                  <a:pt x="2695" y="3690"/>
                </a:lnTo>
                <a:lnTo>
                  <a:pt x="2694" y="3685"/>
                </a:lnTo>
                <a:lnTo>
                  <a:pt x="2694" y="3650"/>
                </a:lnTo>
                <a:lnTo>
                  <a:pt x="2212" y="3650"/>
                </a:lnTo>
                <a:lnTo>
                  <a:pt x="2212" y="3650"/>
                </a:lnTo>
                <a:lnTo>
                  <a:pt x="2203" y="3650"/>
                </a:lnTo>
                <a:lnTo>
                  <a:pt x="2193" y="3652"/>
                </a:lnTo>
                <a:lnTo>
                  <a:pt x="2185" y="3654"/>
                </a:lnTo>
                <a:lnTo>
                  <a:pt x="2176" y="3657"/>
                </a:lnTo>
                <a:lnTo>
                  <a:pt x="2169" y="3660"/>
                </a:lnTo>
                <a:lnTo>
                  <a:pt x="2161" y="3665"/>
                </a:lnTo>
                <a:lnTo>
                  <a:pt x="2154" y="3670"/>
                </a:lnTo>
                <a:lnTo>
                  <a:pt x="2148" y="3676"/>
                </a:lnTo>
                <a:lnTo>
                  <a:pt x="2148" y="3676"/>
                </a:lnTo>
                <a:lnTo>
                  <a:pt x="2142" y="3684"/>
                </a:lnTo>
                <a:lnTo>
                  <a:pt x="2135" y="3691"/>
                </a:lnTo>
                <a:lnTo>
                  <a:pt x="2132" y="3698"/>
                </a:lnTo>
                <a:lnTo>
                  <a:pt x="2128" y="3707"/>
                </a:lnTo>
                <a:lnTo>
                  <a:pt x="2124" y="3714"/>
                </a:lnTo>
                <a:lnTo>
                  <a:pt x="2123" y="3723"/>
                </a:lnTo>
                <a:lnTo>
                  <a:pt x="2122" y="3732"/>
                </a:lnTo>
                <a:lnTo>
                  <a:pt x="2121" y="3742"/>
                </a:lnTo>
                <a:lnTo>
                  <a:pt x="2121" y="3742"/>
                </a:lnTo>
                <a:lnTo>
                  <a:pt x="2122" y="3750"/>
                </a:lnTo>
                <a:lnTo>
                  <a:pt x="2123" y="3760"/>
                </a:lnTo>
                <a:lnTo>
                  <a:pt x="2124" y="3769"/>
                </a:lnTo>
                <a:lnTo>
                  <a:pt x="2127" y="3777"/>
                </a:lnTo>
                <a:lnTo>
                  <a:pt x="2131" y="3785"/>
                </a:lnTo>
                <a:lnTo>
                  <a:pt x="2135" y="3793"/>
                </a:lnTo>
                <a:lnTo>
                  <a:pt x="2140" y="3801"/>
                </a:lnTo>
                <a:lnTo>
                  <a:pt x="2145" y="3808"/>
                </a:lnTo>
                <a:lnTo>
                  <a:pt x="2145" y="3808"/>
                </a:lnTo>
                <a:lnTo>
                  <a:pt x="2153" y="3813"/>
                </a:lnTo>
                <a:lnTo>
                  <a:pt x="2160" y="3818"/>
                </a:lnTo>
                <a:lnTo>
                  <a:pt x="2168" y="3823"/>
                </a:lnTo>
                <a:lnTo>
                  <a:pt x="2176" y="3825"/>
                </a:lnTo>
                <a:lnTo>
                  <a:pt x="2185" y="3829"/>
                </a:lnTo>
                <a:lnTo>
                  <a:pt x="2193" y="3830"/>
                </a:lnTo>
                <a:lnTo>
                  <a:pt x="2202" y="3831"/>
                </a:lnTo>
                <a:lnTo>
                  <a:pt x="2212" y="3831"/>
                </a:lnTo>
                <a:lnTo>
                  <a:pt x="2659" y="3831"/>
                </a:lnTo>
                <a:lnTo>
                  <a:pt x="2659" y="3831"/>
                </a:lnTo>
                <a:lnTo>
                  <a:pt x="2684" y="3833"/>
                </a:lnTo>
                <a:lnTo>
                  <a:pt x="2707" y="3836"/>
                </a:lnTo>
                <a:lnTo>
                  <a:pt x="2729" y="3842"/>
                </a:lnTo>
                <a:lnTo>
                  <a:pt x="2752" y="3850"/>
                </a:lnTo>
                <a:lnTo>
                  <a:pt x="2773" y="3860"/>
                </a:lnTo>
                <a:lnTo>
                  <a:pt x="2794" y="3873"/>
                </a:lnTo>
                <a:lnTo>
                  <a:pt x="2812" y="3887"/>
                </a:lnTo>
                <a:lnTo>
                  <a:pt x="2830" y="3904"/>
                </a:lnTo>
                <a:lnTo>
                  <a:pt x="2830" y="3904"/>
                </a:lnTo>
                <a:lnTo>
                  <a:pt x="2848" y="3922"/>
                </a:lnTo>
                <a:lnTo>
                  <a:pt x="2863" y="3942"/>
                </a:lnTo>
                <a:lnTo>
                  <a:pt x="2875" y="3962"/>
                </a:lnTo>
                <a:lnTo>
                  <a:pt x="2886" y="3984"/>
                </a:lnTo>
                <a:lnTo>
                  <a:pt x="2893" y="4005"/>
                </a:lnTo>
                <a:lnTo>
                  <a:pt x="2899" y="4028"/>
                </a:lnTo>
                <a:lnTo>
                  <a:pt x="2902" y="4052"/>
                </a:lnTo>
                <a:lnTo>
                  <a:pt x="2903" y="4076"/>
                </a:lnTo>
                <a:lnTo>
                  <a:pt x="2903" y="4076"/>
                </a:lnTo>
                <a:lnTo>
                  <a:pt x="2902" y="4101"/>
                </a:lnTo>
                <a:lnTo>
                  <a:pt x="2899" y="4124"/>
                </a:lnTo>
                <a:lnTo>
                  <a:pt x="2893" y="4148"/>
                </a:lnTo>
                <a:lnTo>
                  <a:pt x="2885" y="4170"/>
                </a:lnTo>
                <a:lnTo>
                  <a:pt x="2875" y="4192"/>
                </a:lnTo>
                <a:lnTo>
                  <a:pt x="2863" y="4212"/>
                </a:lnTo>
                <a:lnTo>
                  <a:pt x="2848" y="4231"/>
                </a:lnTo>
                <a:lnTo>
                  <a:pt x="2830" y="4251"/>
                </a:lnTo>
                <a:lnTo>
                  <a:pt x="2830" y="4251"/>
                </a:lnTo>
                <a:lnTo>
                  <a:pt x="2812" y="4267"/>
                </a:lnTo>
                <a:lnTo>
                  <a:pt x="2792" y="4281"/>
                </a:lnTo>
                <a:lnTo>
                  <a:pt x="2773" y="4293"/>
                </a:lnTo>
                <a:lnTo>
                  <a:pt x="2752" y="4303"/>
                </a:lnTo>
                <a:lnTo>
                  <a:pt x="2729" y="4310"/>
                </a:lnTo>
                <a:lnTo>
                  <a:pt x="2707" y="4316"/>
                </a:lnTo>
                <a:lnTo>
                  <a:pt x="2684" y="4319"/>
                </a:lnTo>
                <a:lnTo>
                  <a:pt x="2659" y="4320"/>
                </a:lnTo>
                <a:lnTo>
                  <a:pt x="1989" y="4320"/>
                </a:lnTo>
                <a:lnTo>
                  <a:pt x="1989" y="4320"/>
                </a:lnTo>
                <a:lnTo>
                  <a:pt x="1984" y="4320"/>
                </a:lnTo>
                <a:lnTo>
                  <a:pt x="1979" y="4319"/>
                </a:lnTo>
                <a:lnTo>
                  <a:pt x="1975" y="4318"/>
                </a:lnTo>
                <a:lnTo>
                  <a:pt x="1973" y="4315"/>
                </a:lnTo>
                <a:lnTo>
                  <a:pt x="1970" y="4313"/>
                </a:lnTo>
                <a:lnTo>
                  <a:pt x="1969" y="4309"/>
                </a:lnTo>
                <a:lnTo>
                  <a:pt x="1968" y="4304"/>
                </a:lnTo>
                <a:lnTo>
                  <a:pt x="1968" y="4299"/>
                </a:lnTo>
                <a:lnTo>
                  <a:pt x="1968" y="4299"/>
                </a:lnTo>
                <a:close/>
                <a:moveTo>
                  <a:pt x="2955" y="4299"/>
                </a:moveTo>
                <a:lnTo>
                  <a:pt x="2955" y="4076"/>
                </a:lnTo>
                <a:lnTo>
                  <a:pt x="2955" y="4076"/>
                </a:lnTo>
                <a:lnTo>
                  <a:pt x="2955" y="4071"/>
                </a:lnTo>
                <a:lnTo>
                  <a:pt x="2956" y="4068"/>
                </a:lnTo>
                <a:lnTo>
                  <a:pt x="2959" y="4064"/>
                </a:lnTo>
                <a:lnTo>
                  <a:pt x="2962" y="4062"/>
                </a:lnTo>
                <a:lnTo>
                  <a:pt x="2962" y="4062"/>
                </a:lnTo>
                <a:lnTo>
                  <a:pt x="2968" y="4057"/>
                </a:lnTo>
                <a:lnTo>
                  <a:pt x="2972" y="4055"/>
                </a:lnTo>
                <a:lnTo>
                  <a:pt x="2976" y="4055"/>
                </a:lnTo>
                <a:lnTo>
                  <a:pt x="3088" y="4055"/>
                </a:lnTo>
                <a:lnTo>
                  <a:pt x="3088" y="4055"/>
                </a:lnTo>
                <a:lnTo>
                  <a:pt x="3093" y="4055"/>
                </a:lnTo>
                <a:lnTo>
                  <a:pt x="3097" y="4057"/>
                </a:lnTo>
                <a:lnTo>
                  <a:pt x="3100" y="4058"/>
                </a:lnTo>
                <a:lnTo>
                  <a:pt x="3103" y="4060"/>
                </a:lnTo>
                <a:lnTo>
                  <a:pt x="3105" y="4063"/>
                </a:lnTo>
                <a:lnTo>
                  <a:pt x="3108" y="4066"/>
                </a:lnTo>
                <a:lnTo>
                  <a:pt x="3108" y="4071"/>
                </a:lnTo>
                <a:lnTo>
                  <a:pt x="3109" y="4076"/>
                </a:lnTo>
                <a:lnTo>
                  <a:pt x="3109" y="4167"/>
                </a:lnTo>
                <a:lnTo>
                  <a:pt x="3646" y="4167"/>
                </a:lnTo>
                <a:lnTo>
                  <a:pt x="3646" y="4167"/>
                </a:lnTo>
                <a:lnTo>
                  <a:pt x="3655" y="4166"/>
                </a:lnTo>
                <a:lnTo>
                  <a:pt x="3663" y="4165"/>
                </a:lnTo>
                <a:lnTo>
                  <a:pt x="3672" y="4164"/>
                </a:lnTo>
                <a:lnTo>
                  <a:pt x="3681" y="4160"/>
                </a:lnTo>
                <a:lnTo>
                  <a:pt x="3688" y="4156"/>
                </a:lnTo>
                <a:lnTo>
                  <a:pt x="3697" y="4153"/>
                </a:lnTo>
                <a:lnTo>
                  <a:pt x="3704" y="4146"/>
                </a:lnTo>
                <a:lnTo>
                  <a:pt x="3710" y="4140"/>
                </a:lnTo>
                <a:lnTo>
                  <a:pt x="3710" y="4140"/>
                </a:lnTo>
                <a:lnTo>
                  <a:pt x="3716" y="4134"/>
                </a:lnTo>
                <a:lnTo>
                  <a:pt x="3723" y="4127"/>
                </a:lnTo>
                <a:lnTo>
                  <a:pt x="3726" y="4119"/>
                </a:lnTo>
                <a:lnTo>
                  <a:pt x="3730" y="4112"/>
                </a:lnTo>
                <a:lnTo>
                  <a:pt x="3734" y="4103"/>
                </a:lnTo>
                <a:lnTo>
                  <a:pt x="3735" y="4095"/>
                </a:lnTo>
                <a:lnTo>
                  <a:pt x="3736" y="4085"/>
                </a:lnTo>
                <a:lnTo>
                  <a:pt x="3737" y="4076"/>
                </a:lnTo>
                <a:lnTo>
                  <a:pt x="3737" y="4076"/>
                </a:lnTo>
                <a:lnTo>
                  <a:pt x="3736" y="4066"/>
                </a:lnTo>
                <a:lnTo>
                  <a:pt x="3735" y="4058"/>
                </a:lnTo>
                <a:lnTo>
                  <a:pt x="3734" y="4050"/>
                </a:lnTo>
                <a:lnTo>
                  <a:pt x="3730" y="4042"/>
                </a:lnTo>
                <a:lnTo>
                  <a:pt x="3726" y="4034"/>
                </a:lnTo>
                <a:lnTo>
                  <a:pt x="3721" y="4027"/>
                </a:lnTo>
                <a:lnTo>
                  <a:pt x="3716" y="4020"/>
                </a:lnTo>
                <a:lnTo>
                  <a:pt x="3710" y="4012"/>
                </a:lnTo>
                <a:lnTo>
                  <a:pt x="3710" y="4012"/>
                </a:lnTo>
                <a:lnTo>
                  <a:pt x="3703" y="4006"/>
                </a:lnTo>
                <a:lnTo>
                  <a:pt x="3696" y="4000"/>
                </a:lnTo>
                <a:lnTo>
                  <a:pt x="3688" y="3996"/>
                </a:lnTo>
                <a:lnTo>
                  <a:pt x="3681" y="3993"/>
                </a:lnTo>
                <a:lnTo>
                  <a:pt x="3672" y="3989"/>
                </a:lnTo>
                <a:lnTo>
                  <a:pt x="3663" y="3988"/>
                </a:lnTo>
                <a:lnTo>
                  <a:pt x="3655" y="3985"/>
                </a:lnTo>
                <a:lnTo>
                  <a:pt x="3646" y="3985"/>
                </a:lnTo>
                <a:lnTo>
                  <a:pt x="3199" y="3985"/>
                </a:lnTo>
                <a:lnTo>
                  <a:pt x="3199" y="3985"/>
                </a:lnTo>
                <a:lnTo>
                  <a:pt x="3174" y="3984"/>
                </a:lnTo>
                <a:lnTo>
                  <a:pt x="3151" y="3980"/>
                </a:lnTo>
                <a:lnTo>
                  <a:pt x="3127" y="3975"/>
                </a:lnTo>
                <a:lnTo>
                  <a:pt x="3105" y="3968"/>
                </a:lnTo>
                <a:lnTo>
                  <a:pt x="3084" y="3957"/>
                </a:lnTo>
                <a:lnTo>
                  <a:pt x="3065" y="3945"/>
                </a:lnTo>
                <a:lnTo>
                  <a:pt x="3045" y="3931"/>
                </a:lnTo>
                <a:lnTo>
                  <a:pt x="3026" y="3914"/>
                </a:lnTo>
                <a:lnTo>
                  <a:pt x="3026" y="3914"/>
                </a:lnTo>
                <a:lnTo>
                  <a:pt x="3009" y="3895"/>
                </a:lnTo>
                <a:lnTo>
                  <a:pt x="2994" y="3877"/>
                </a:lnTo>
                <a:lnTo>
                  <a:pt x="2982" y="3857"/>
                </a:lnTo>
                <a:lnTo>
                  <a:pt x="2972" y="3835"/>
                </a:lnTo>
                <a:lnTo>
                  <a:pt x="2972" y="3835"/>
                </a:lnTo>
                <a:lnTo>
                  <a:pt x="2965" y="3813"/>
                </a:lnTo>
                <a:lnTo>
                  <a:pt x="2959" y="3790"/>
                </a:lnTo>
                <a:lnTo>
                  <a:pt x="2956" y="3766"/>
                </a:lnTo>
                <a:lnTo>
                  <a:pt x="2955" y="3742"/>
                </a:lnTo>
                <a:lnTo>
                  <a:pt x="2955" y="3742"/>
                </a:lnTo>
                <a:lnTo>
                  <a:pt x="2956" y="3717"/>
                </a:lnTo>
                <a:lnTo>
                  <a:pt x="2959" y="3694"/>
                </a:lnTo>
                <a:lnTo>
                  <a:pt x="2965" y="3670"/>
                </a:lnTo>
                <a:lnTo>
                  <a:pt x="2972" y="3649"/>
                </a:lnTo>
                <a:lnTo>
                  <a:pt x="2982" y="3628"/>
                </a:lnTo>
                <a:lnTo>
                  <a:pt x="2994" y="3607"/>
                </a:lnTo>
                <a:lnTo>
                  <a:pt x="3008" y="3589"/>
                </a:lnTo>
                <a:lnTo>
                  <a:pt x="3025" y="3570"/>
                </a:lnTo>
                <a:lnTo>
                  <a:pt x="3025" y="3570"/>
                </a:lnTo>
                <a:lnTo>
                  <a:pt x="3044" y="3553"/>
                </a:lnTo>
                <a:lnTo>
                  <a:pt x="3063" y="3538"/>
                </a:lnTo>
                <a:lnTo>
                  <a:pt x="3083" y="3526"/>
                </a:lnTo>
                <a:lnTo>
                  <a:pt x="3105" y="3515"/>
                </a:lnTo>
                <a:lnTo>
                  <a:pt x="3127" y="3508"/>
                </a:lnTo>
                <a:lnTo>
                  <a:pt x="3151" y="3502"/>
                </a:lnTo>
                <a:lnTo>
                  <a:pt x="3174" y="3498"/>
                </a:lnTo>
                <a:lnTo>
                  <a:pt x="3199" y="3497"/>
                </a:lnTo>
                <a:lnTo>
                  <a:pt x="3814" y="3497"/>
                </a:lnTo>
                <a:lnTo>
                  <a:pt x="3814" y="3497"/>
                </a:lnTo>
                <a:lnTo>
                  <a:pt x="3819" y="3498"/>
                </a:lnTo>
                <a:lnTo>
                  <a:pt x="3824" y="3498"/>
                </a:lnTo>
                <a:lnTo>
                  <a:pt x="3826" y="3500"/>
                </a:lnTo>
                <a:lnTo>
                  <a:pt x="3830" y="3503"/>
                </a:lnTo>
                <a:lnTo>
                  <a:pt x="3832" y="3505"/>
                </a:lnTo>
                <a:lnTo>
                  <a:pt x="3834" y="3509"/>
                </a:lnTo>
                <a:lnTo>
                  <a:pt x="3835" y="3513"/>
                </a:lnTo>
                <a:lnTo>
                  <a:pt x="3835" y="3518"/>
                </a:lnTo>
                <a:lnTo>
                  <a:pt x="3835" y="3685"/>
                </a:lnTo>
                <a:lnTo>
                  <a:pt x="3835" y="3685"/>
                </a:lnTo>
                <a:lnTo>
                  <a:pt x="3835" y="3690"/>
                </a:lnTo>
                <a:lnTo>
                  <a:pt x="3834" y="3694"/>
                </a:lnTo>
                <a:lnTo>
                  <a:pt x="3831" y="3697"/>
                </a:lnTo>
                <a:lnTo>
                  <a:pt x="3827" y="3700"/>
                </a:lnTo>
                <a:lnTo>
                  <a:pt x="3827" y="3700"/>
                </a:lnTo>
                <a:lnTo>
                  <a:pt x="3821" y="3705"/>
                </a:lnTo>
                <a:lnTo>
                  <a:pt x="3818" y="3706"/>
                </a:lnTo>
                <a:lnTo>
                  <a:pt x="3814" y="3706"/>
                </a:lnTo>
                <a:lnTo>
                  <a:pt x="3702" y="3706"/>
                </a:lnTo>
                <a:lnTo>
                  <a:pt x="3702" y="3706"/>
                </a:lnTo>
                <a:lnTo>
                  <a:pt x="3697" y="3706"/>
                </a:lnTo>
                <a:lnTo>
                  <a:pt x="3693" y="3705"/>
                </a:lnTo>
                <a:lnTo>
                  <a:pt x="3689" y="3703"/>
                </a:lnTo>
                <a:lnTo>
                  <a:pt x="3687" y="3701"/>
                </a:lnTo>
                <a:lnTo>
                  <a:pt x="3684" y="3698"/>
                </a:lnTo>
                <a:lnTo>
                  <a:pt x="3682" y="3695"/>
                </a:lnTo>
                <a:lnTo>
                  <a:pt x="3682" y="3690"/>
                </a:lnTo>
                <a:lnTo>
                  <a:pt x="3681" y="3685"/>
                </a:lnTo>
                <a:lnTo>
                  <a:pt x="3681" y="3650"/>
                </a:lnTo>
                <a:lnTo>
                  <a:pt x="3199" y="3650"/>
                </a:lnTo>
                <a:lnTo>
                  <a:pt x="3199" y="3650"/>
                </a:lnTo>
                <a:lnTo>
                  <a:pt x="3190" y="3650"/>
                </a:lnTo>
                <a:lnTo>
                  <a:pt x="3180" y="3652"/>
                </a:lnTo>
                <a:lnTo>
                  <a:pt x="3172" y="3654"/>
                </a:lnTo>
                <a:lnTo>
                  <a:pt x="3164" y="3657"/>
                </a:lnTo>
                <a:lnTo>
                  <a:pt x="3156" y="3660"/>
                </a:lnTo>
                <a:lnTo>
                  <a:pt x="3148" y="3665"/>
                </a:lnTo>
                <a:lnTo>
                  <a:pt x="3141" y="3670"/>
                </a:lnTo>
                <a:lnTo>
                  <a:pt x="3135" y="3676"/>
                </a:lnTo>
                <a:lnTo>
                  <a:pt x="3135" y="3676"/>
                </a:lnTo>
                <a:lnTo>
                  <a:pt x="3129" y="3684"/>
                </a:lnTo>
                <a:lnTo>
                  <a:pt x="3124" y="3691"/>
                </a:lnTo>
                <a:lnTo>
                  <a:pt x="3119" y="3698"/>
                </a:lnTo>
                <a:lnTo>
                  <a:pt x="3115" y="3707"/>
                </a:lnTo>
                <a:lnTo>
                  <a:pt x="3113" y="3714"/>
                </a:lnTo>
                <a:lnTo>
                  <a:pt x="3110" y="3723"/>
                </a:lnTo>
                <a:lnTo>
                  <a:pt x="3109" y="3732"/>
                </a:lnTo>
                <a:lnTo>
                  <a:pt x="3109" y="3742"/>
                </a:lnTo>
                <a:lnTo>
                  <a:pt x="3109" y="3742"/>
                </a:lnTo>
                <a:lnTo>
                  <a:pt x="3109" y="3750"/>
                </a:lnTo>
                <a:lnTo>
                  <a:pt x="3110" y="3760"/>
                </a:lnTo>
                <a:lnTo>
                  <a:pt x="3111" y="3769"/>
                </a:lnTo>
                <a:lnTo>
                  <a:pt x="3115" y="3777"/>
                </a:lnTo>
                <a:lnTo>
                  <a:pt x="3118" y="3785"/>
                </a:lnTo>
                <a:lnTo>
                  <a:pt x="3123" y="3793"/>
                </a:lnTo>
                <a:lnTo>
                  <a:pt x="3127" y="3801"/>
                </a:lnTo>
                <a:lnTo>
                  <a:pt x="3132" y="3808"/>
                </a:lnTo>
                <a:lnTo>
                  <a:pt x="3132" y="3808"/>
                </a:lnTo>
                <a:lnTo>
                  <a:pt x="3140" y="3813"/>
                </a:lnTo>
                <a:lnTo>
                  <a:pt x="3147" y="3818"/>
                </a:lnTo>
                <a:lnTo>
                  <a:pt x="3156" y="3823"/>
                </a:lnTo>
                <a:lnTo>
                  <a:pt x="3163" y="3825"/>
                </a:lnTo>
                <a:lnTo>
                  <a:pt x="3172" y="3829"/>
                </a:lnTo>
                <a:lnTo>
                  <a:pt x="3180" y="3830"/>
                </a:lnTo>
                <a:lnTo>
                  <a:pt x="3190" y="3831"/>
                </a:lnTo>
                <a:lnTo>
                  <a:pt x="3199" y="3831"/>
                </a:lnTo>
                <a:lnTo>
                  <a:pt x="3646" y="3831"/>
                </a:lnTo>
                <a:lnTo>
                  <a:pt x="3646" y="3831"/>
                </a:lnTo>
                <a:lnTo>
                  <a:pt x="3671" y="3833"/>
                </a:lnTo>
                <a:lnTo>
                  <a:pt x="3694" y="3836"/>
                </a:lnTo>
                <a:lnTo>
                  <a:pt x="3718" y="3842"/>
                </a:lnTo>
                <a:lnTo>
                  <a:pt x="3739" y="3850"/>
                </a:lnTo>
                <a:lnTo>
                  <a:pt x="3760" y="3860"/>
                </a:lnTo>
                <a:lnTo>
                  <a:pt x="3781" y="3873"/>
                </a:lnTo>
                <a:lnTo>
                  <a:pt x="3800" y="3887"/>
                </a:lnTo>
                <a:lnTo>
                  <a:pt x="3819" y="3904"/>
                </a:lnTo>
                <a:lnTo>
                  <a:pt x="3819" y="3904"/>
                </a:lnTo>
                <a:lnTo>
                  <a:pt x="3835" y="3922"/>
                </a:lnTo>
                <a:lnTo>
                  <a:pt x="3850" y="3942"/>
                </a:lnTo>
                <a:lnTo>
                  <a:pt x="3862" y="3962"/>
                </a:lnTo>
                <a:lnTo>
                  <a:pt x="3873" y="3984"/>
                </a:lnTo>
                <a:lnTo>
                  <a:pt x="3880" y="4005"/>
                </a:lnTo>
                <a:lnTo>
                  <a:pt x="3887" y="4028"/>
                </a:lnTo>
                <a:lnTo>
                  <a:pt x="3890" y="4052"/>
                </a:lnTo>
                <a:lnTo>
                  <a:pt x="3890" y="4076"/>
                </a:lnTo>
                <a:lnTo>
                  <a:pt x="3890" y="4076"/>
                </a:lnTo>
                <a:lnTo>
                  <a:pt x="3890" y="4101"/>
                </a:lnTo>
                <a:lnTo>
                  <a:pt x="3887" y="4124"/>
                </a:lnTo>
                <a:lnTo>
                  <a:pt x="3880" y="4148"/>
                </a:lnTo>
                <a:lnTo>
                  <a:pt x="3873" y="4170"/>
                </a:lnTo>
                <a:lnTo>
                  <a:pt x="3862" y="4192"/>
                </a:lnTo>
                <a:lnTo>
                  <a:pt x="3850" y="4212"/>
                </a:lnTo>
                <a:lnTo>
                  <a:pt x="3835" y="4231"/>
                </a:lnTo>
                <a:lnTo>
                  <a:pt x="3818" y="4251"/>
                </a:lnTo>
                <a:lnTo>
                  <a:pt x="3818" y="4251"/>
                </a:lnTo>
                <a:lnTo>
                  <a:pt x="3799" y="4267"/>
                </a:lnTo>
                <a:lnTo>
                  <a:pt x="3779" y="4281"/>
                </a:lnTo>
                <a:lnTo>
                  <a:pt x="3760" y="4293"/>
                </a:lnTo>
                <a:lnTo>
                  <a:pt x="3739" y="4303"/>
                </a:lnTo>
                <a:lnTo>
                  <a:pt x="3716" y="4310"/>
                </a:lnTo>
                <a:lnTo>
                  <a:pt x="3694" y="4316"/>
                </a:lnTo>
                <a:lnTo>
                  <a:pt x="3671" y="4319"/>
                </a:lnTo>
                <a:lnTo>
                  <a:pt x="3646" y="4320"/>
                </a:lnTo>
                <a:lnTo>
                  <a:pt x="2976" y="4320"/>
                </a:lnTo>
                <a:lnTo>
                  <a:pt x="2976" y="4320"/>
                </a:lnTo>
                <a:lnTo>
                  <a:pt x="2971" y="4320"/>
                </a:lnTo>
                <a:lnTo>
                  <a:pt x="2966" y="4319"/>
                </a:lnTo>
                <a:lnTo>
                  <a:pt x="2964" y="4318"/>
                </a:lnTo>
                <a:lnTo>
                  <a:pt x="2960" y="4315"/>
                </a:lnTo>
                <a:lnTo>
                  <a:pt x="2957" y="4313"/>
                </a:lnTo>
                <a:lnTo>
                  <a:pt x="2956" y="4309"/>
                </a:lnTo>
                <a:lnTo>
                  <a:pt x="2955" y="4304"/>
                </a:lnTo>
                <a:lnTo>
                  <a:pt x="2955" y="4299"/>
                </a:lnTo>
                <a:lnTo>
                  <a:pt x="2955" y="4299"/>
                </a:lnTo>
                <a:close/>
                <a:moveTo>
                  <a:pt x="3936" y="4299"/>
                </a:moveTo>
                <a:lnTo>
                  <a:pt x="3936" y="4188"/>
                </a:lnTo>
                <a:lnTo>
                  <a:pt x="3936" y="4188"/>
                </a:lnTo>
                <a:lnTo>
                  <a:pt x="3936" y="4183"/>
                </a:lnTo>
                <a:lnTo>
                  <a:pt x="3937" y="4180"/>
                </a:lnTo>
                <a:lnTo>
                  <a:pt x="3940" y="4176"/>
                </a:lnTo>
                <a:lnTo>
                  <a:pt x="3942" y="4172"/>
                </a:lnTo>
                <a:lnTo>
                  <a:pt x="3942" y="4172"/>
                </a:lnTo>
                <a:lnTo>
                  <a:pt x="3949" y="4169"/>
                </a:lnTo>
                <a:lnTo>
                  <a:pt x="3953" y="4167"/>
                </a:lnTo>
                <a:lnTo>
                  <a:pt x="3957" y="4167"/>
                </a:lnTo>
                <a:lnTo>
                  <a:pt x="4103" y="4167"/>
                </a:lnTo>
                <a:lnTo>
                  <a:pt x="4103" y="3650"/>
                </a:lnTo>
                <a:lnTo>
                  <a:pt x="3957" y="3650"/>
                </a:lnTo>
                <a:lnTo>
                  <a:pt x="3957" y="3650"/>
                </a:lnTo>
                <a:lnTo>
                  <a:pt x="3952" y="3650"/>
                </a:lnTo>
                <a:lnTo>
                  <a:pt x="3947" y="3649"/>
                </a:lnTo>
                <a:lnTo>
                  <a:pt x="3943" y="3648"/>
                </a:lnTo>
                <a:lnTo>
                  <a:pt x="3941" y="3646"/>
                </a:lnTo>
                <a:lnTo>
                  <a:pt x="3938" y="3642"/>
                </a:lnTo>
                <a:lnTo>
                  <a:pt x="3937" y="3638"/>
                </a:lnTo>
                <a:lnTo>
                  <a:pt x="3936" y="3634"/>
                </a:lnTo>
                <a:lnTo>
                  <a:pt x="3936" y="3630"/>
                </a:lnTo>
                <a:lnTo>
                  <a:pt x="3936" y="3518"/>
                </a:lnTo>
                <a:lnTo>
                  <a:pt x="3936" y="3518"/>
                </a:lnTo>
                <a:lnTo>
                  <a:pt x="3936" y="3514"/>
                </a:lnTo>
                <a:lnTo>
                  <a:pt x="3937" y="3510"/>
                </a:lnTo>
                <a:lnTo>
                  <a:pt x="3940" y="3506"/>
                </a:lnTo>
                <a:lnTo>
                  <a:pt x="3942" y="3503"/>
                </a:lnTo>
                <a:lnTo>
                  <a:pt x="3942" y="3503"/>
                </a:lnTo>
                <a:lnTo>
                  <a:pt x="3949" y="3499"/>
                </a:lnTo>
                <a:lnTo>
                  <a:pt x="3953" y="3498"/>
                </a:lnTo>
                <a:lnTo>
                  <a:pt x="3957" y="3497"/>
                </a:lnTo>
                <a:lnTo>
                  <a:pt x="4403" y="3497"/>
                </a:lnTo>
                <a:lnTo>
                  <a:pt x="4403" y="3497"/>
                </a:lnTo>
                <a:lnTo>
                  <a:pt x="4408" y="3498"/>
                </a:lnTo>
                <a:lnTo>
                  <a:pt x="4413" y="3498"/>
                </a:lnTo>
                <a:lnTo>
                  <a:pt x="4416" y="3500"/>
                </a:lnTo>
                <a:lnTo>
                  <a:pt x="4419" y="3503"/>
                </a:lnTo>
                <a:lnTo>
                  <a:pt x="4421" y="3505"/>
                </a:lnTo>
                <a:lnTo>
                  <a:pt x="4423" y="3509"/>
                </a:lnTo>
                <a:lnTo>
                  <a:pt x="4424" y="3513"/>
                </a:lnTo>
                <a:lnTo>
                  <a:pt x="4424" y="3518"/>
                </a:lnTo>
                <a:lnTo>
                  <a:pt x="4424" y="3630"/>
                </a:lnTo>
                <a:lnTo>
                  <a:pt x="4424" y="3630"/>
                </a:lnTo>
                <a:lnTo>
                  <a:pt x="4424" y="3633"/>
                </a:lnTo>
                <a:lnTo>
                  <a:pt x="4423" y="3638"/>
                </a:lnTo>
                <a:lnTo>
                  <a:pt x="4420" y="3641"/>
                </a:lnTo>
                <a:lnTo>
                  <a:pt x="4418" y="3644"/>
                </a:lnTo>
                <a:lnTo>
                  <a:pt x="4418" y="3644"/>
                </a:lnTo>
                <a:lnTo>
                  <a:pt x="4410" y="3649"/>
                </a:lnTo>
                <a:lnTo>
                  <a:pt x="4407" y="3650"/>
                </a:lnTo>
                <a:lnTo>
                  <a:pt x="4403" y="3650"/>
                </a:lnTo>
                <a:lnTo>
                  <a:pt x="4256" y="3650"/>
                </a:lnTo>
                <a:lnTo>
                  <a:pt x="4256" y="4167"/>
                </a:lnTo>
                <a:lnTo>
                  <a:pt x="4403" y="4167"/>
                </a:lnTo>
                <a:lnTo>
                  <a:pt x="4403" y="4167"/>
                </a:lnTo>
                <a:lnTo>
                  <a:pt x="4408" y="4167"/>
                </a:lnTo>
                <a:lnTo>
                  <a:pt x="4413" y="4169"/>
                </a:lnTo>
                <a:lnTo>
                  <a:pt x="4416" y="4170"/>
                </a:lnTo>
                <a:lnTo>
                  <a:pt x="4419" y="4172"/>
                </a:lnTo>
                <a:lnTo>
                  <a:pt x="4421" y="4175"/>
                </a:lnTo>
                <a:lnTo>
                  <a:pt x="4423" y="4178"/>
                </a:lnTo>
                <a:lnTo>
                  <a:pt x="4424" y="4183"/>
                </a:lnTo>
                <a:lnTo>
                  <a:pt x="4424" y="4188"/>
                </a:lnTo>
                <a:lnTo>
                  <a:pt x="4424" y="4299"/>
                </a:lnTo>
                <a:lnTo>
                  <a:pt x="4424" y="4299"/>
                </a:lnTo>
                <a:lnTo>
                  <a:pt x="4424" y="4304"/>
                </a:lnTo>
                <a:lnTo>
                  <a:pt x="4423" y="4308"/>
                </a:lnTo>
                <a:lnTo>
                  <a:pt x="4420" y="4311"/>
                </a:lnTo>
                <a:lnTo>
                  <a:pt x="4418" y="4314"/>
                </a:lnTo>
                <a:lnTo>
                  <a:pt x="4418" y="4314"/>
                </a:lnTo>
                <a:lnTo>
                  <a:pt x="4410" y="4319"/>
                </a:lnTo>
                <a:lnTo>
                  <a:pt x="4407" y="4320"/>
                </a:lnTo>
                <a:lnTo>
                  <a:pt x="4403" y="4320"/>
                </a:lnTo>
                <a:lnTo>
                  <a:pt x="3957" y="4320"/>
                </a:lnTo>
                <a:lnTo>
                  <a:pt x="3957" y="4320"/>
                </a:lnTo>
                <a:lnTo>
                  <a:pt x="3952" y="4320"/>
                </a:lnTo>
                <a:lnTo>
                  <a:pt x="3947" y="4319"/>
                </a:lnTo>
                <a:lnTo>
                  <a:pt x="3943" y="4318"/>
                </a:lnTo>
                <a:lnTo>
                  <a:pt x="3941" y="4315"/>
                </a:lnTo>
                <a:lnTo>
                  <a:pt x="3938" y="4313"/>
                </a:lnTo>
                <a:lnTo>
                  <a:pt x="3937" y="4309"/>
                </a:lnTo>
                <a:lnTo>
                  <a:pt x="3936" y="4304"/>
                </a:lnTo>
                <a:lnTo>
                  <a:pt x="3936" y="4299"/>
                </a:lnTo>
                <a:lnTo>
                  <a:pt x="3936" y="4299"/>
                </a:lnTo>
                <a:close/>
                <a:moveTo>
                  <a:pt x="4715" y="4320"/>
                </a:moveTo>
                <a:lnTo>
                  <a:pt x="4715" y="4320"/>
                </a:lnTo>
                <a:lnTo>
                  <a:pt x="4690" y="4319"/>
                </a:lnTo>
                <a:lnTo>
                  <a:pt x="4667" y="4316"/>
                </a:lnTo>
                <a:lnTo>
                  <a:pt x="4643" y="4310"/>
                </a:lnTo>
                <a:lnTo>
                  <a:pt x="4621" y="4303"/>
                </a:lnTo>
                <a:lnTo>
                  <a:pt x="4600" y="4293"/>
                </a:lnTo>
                <a:lnTo>
                  <a:pt x="4580" y="4281"/>
                </a:lnTo>
                <a:lnTo>
                  <a:pt x="4561" y="4266"/>
                </a:lnTo>
                <a:lnTo>
                  <a:pt x="4542" y="4249"/>
                </a:lnTo>
                <a:lnTo>
                  <a:pt x="4542" y="4249"/>
                </a:lnTo>
                <a:lnTo>
                  <a:pt x="4525" y="4230"/>
                </a:lnTo>
                <a:lnTo>
                  <a:pt x="4511" y="4212"/>
                </a:lnTo>
                <a:lnTo>
                  <a:pt x="4499" y="4191"/>
                </a:lnTo>
                <a:lnTo>
                  <a:pt x="4488" y="4170"/>
                </a:lnTo>
                <a:lnTo>
                  <a:pt x="4480" y="4148"/>
                </a:lnTo>
                <a:lnTo>
                  <a:pt x="4476" y="4124"/>
                </a:lnTo>
                <a:lnTo>
                  <a:pt x="4472" y="4101"/>
                </a:lnTo>
                <a:lnTo>
                  <a:pt x="4471" y="4076"/>
                </a:lnTo>
                <a:lnTo>
                  <a:pt x="4471" y="3742"/>
                </a:lnTo>
                <a:lnTo>
                  <a:pt x="4471" y="3742"/>
                </a:lnTo>
                <a:lnTo>
                  <a:pt x="4472" y="3717"/>
                </a:lnTo>
                <a:lnTo>
                  <a:pt x="4476" y="3694"/>
                </a:lnTo>
                <a:lnTo>
                  <a:pt x="4480" y="3670"/>
                </a:lnTo>
                <a:lnTo>
                  <a:pt x="4488" y="3649"/>
                </a:lnTo>
                <a:lnTo>
                  <a:pt x="4498" y="3628"/>
                </a:lnTo>
                <a:lnTo>
                  <a:pt x="4510" y="3607"/>
                </a:lnTo>
                <a:lnTo>
                  <a:pt x="4524" y="3589"/>
                </a:lnTo>
                <a:lnTo>
                  <a:pt x="4541" y="3570"/>
                </a:lnTo>
                <a:lnTo>
                  <a:pt x="4541" y="3570"/>
                </a:lnTo>
                <a:lnTo>
                  <a:pt x="4559" y="3553"/>
                </a:lnTo>
                <a:lnTo>
                  <a:pt x="4579" y="3538"/>
                </a:lnTo>
                <a:lnTo>
                  <a:pt x="4599" y="3526"/>
                </a:lnTo>
                <a:lnTo>
                  <a:pt x="4621" y="3515"/>
                </a:lnTo>
                <a:lnTo>
                  <a:pt x="4643" y="3508"/>
                </a:lnTo>
                <a:lnTo>
                  <a:pt x="4667" y="3502"/>
                </a:lnTo>
                <a:lnTo>
                  <a:pt x="4690" y="3498"/>
                </a:lnTo>
                <a:lnTo>
                  <a:pt x="4715" y="3497"/>
                </a:lnTo>
                <a:lnTo>
                  <a:pt x="5106" y="3497"/>
                </a:lnTo>
                <a:lnTo>
                  <a:pt x="5106" y="3497"/>
                </a:lnTo>
                <a:lnTo>
                  <a:pt x="5131" y="3498"/>
                </a:lnTo>
                <a:lnTo>
                  <a:pt x="5155" y="3502"/>
                </a:lnTo>
                <a:lnTo>
                  <a:pt x="5177" y="3508"/>
                </a:lnTo>
                <a:lnTo>
                  <a:pt x="5199" y="3515"/>
                </a:lnTo>
                <a:lnTo>
                  <a:pt x="5220" y="3525"/>
                </a:lnTo>
                <a:lnTo>
                  <a:pt x="5241" y="3537"/>
                </a:lnTo>
                <a:lnTo>
                  <a:pt x="5259" y="3552"/>
                </a:lnTo>
                <a:lnTo>
                  <a:pt x="5278" y="3569"/>
                </a:lnTo>
                <a:lnTo>
                  <a:pt x="5278" y="3569"/>
                </a:lnTo>
                <a:lnTo>
                  <a:pt x="5295" y="3588"/>
                </a:lnTo>
                <a:lnTo>
                  <a:pt x="5310" y="3607"/>
                </a:lnTo>
                <a:lnTo>
                  <a:pt x="5322" y="3627"/>
                </a:lnTo>
                <a:lnTo>
                  <a:pt x="5332" y="3648"/>
                </a:lnTo>
                <a:lnTo>
                  <a:pt x="5341" y="3670"/>
                </a:lnTo>
                <a:lnTo>
                  <a:pt x="5346" y="3694"/>
                </a:lnTo>
                <a:lnTo>
                  <a:pt x="5349" y="3717"/>
                </a:lnTo>
                <a:lnTo>
                  <a:pt x="5350" y="3742"/>
                </a:lnTo>
                <a:lnTo>
                  <a:pt x="5350" y="4076"/>
                </a:lnTo>
                <a:lnTo>
                  <a:pt x="5350" y="4076"/>
                </a:lnTo>
                <a:lnTo>
                  <a:pt x="5349" y="4101"/>
                </a:lnTo>
                <a:lnTo>
                  <a:pt x="5346" y="4124"/>
                </a:lnTo>
                <a:lnTo>
                  <a:pt x="5341" y="4148"/>
                </a:lnTo>
                <a:lnTo>
                  <a:pt x="5332" y="4170"/>
                </a:lnTo>
                <a:lnTo>
                  <a:pt x="5322" y="4192"/>
                </a:lnTo>
                <a:lnTo>
                  <a:pt x="5310" y="4212"/>
                </a:lnTo>
                <a:lnTo>
                  <a:pt x="5295" y="4231"/>
                </a:lnTo>
                <a:lnTo>
                  <a:pt x="5278" y="4251"/>
                </a:lnTo>
                <a:lnTo>
                  <a:pt x="5278" y="4251"/>
                </a:lnTo>
                <a:lnTo>
                  <a:pt x="5259" y="4267"/>
                </a:lnTo>
                <a:lnTo>
                  <a:pt x="5240" y="4281"/>
                </a:lnTo>
                <a:lnTo>
                  <a:pt x="5220" y="4293"/>
                </a:lnTo>
                <a:lnTo>
                  <a:pt x="5199" y="4303"/>
                </a:lnTo>
                <a:lnTo>
                  <a:pt x="5177" y="4310"/>
                </a:lnTo>
                <a:lnTo>
                  <a:pt x="5155" y="4316"/>
                </a:lnTo>
                <a:lnTo>
                  <a:pt x="5131" y="4319"/>
                </a:lnTo>
                <a:lnTo>
                  <a:pt x="5106" y="4320"/>
                </a:lnTo>
                <a:lnTo>
                  <a:pt x="4715" y="4320"/>
                </a:lnTo>
                <a:close/>
                <a:moveTo>
                  <a:pt x="5106" y="4167"/>
                </a:moveTo>
                <a:lnTo>
                  <a:pt x="5106" y="4167"/>
                </a:lnTo>
                <a:lnTo>
                  <a:pt x="5115" y="4166"/>
                </a:lnTo>
                <a:lnTo>
                  <a:pt x="5124" y="4165"/>
                </a:lnTo>
                <a:lnTo>
                  <a:pt x="5132" y="4164"/>
                </a:lnTo>
                <a:lnTo>
                  <a:pt x="5141" y="4160"/>
                </a:lnTo>
                <a:lnTo>
                  <a:pt x="5148" y="4156"/>
                </a:lnTo>
                <a:lnTo>
                  <a:pt x="5156" y="4153"/>
                </a:lnTo>
                <a:lnTo>
                  <a:pt x="5163" y="4146"/>
                </a:lnTo>
                <a:lnTo>
                  <a:pt x="5171" y="4140"/>
                </a:lnTo>
                <a:lnTo>
                  <a:pt x="5171" y="4140"/>
                </a:lnTo>
                <a:lnTo>
                  <a:pt x="5177" y="4134"/>
                </a:lnTo>
                <a:lnTo>
                  <a:pt x="5183" y="4127"/>
                </a:lnTo>
                <a:lnTo>
                  <a:pt x="5187" y="4119"/>
                </a:lnTo>
                <a:lnTo>
                  <a:pt x="5190" y="4112"/>
                </a:lnTo>
                <a:lnTo>
                  <a:pt x="5193" y="4103"/>
                </a:lnTo>
                <a:lnTo>
                  <a:pt x="5195" y="4095"/>
                </a:lnTo>
                <a:lnTo>
                  <a:pt x="5196" y="4085"/>
                </a:lnTo>
                <a:lnTo>
                  <a:pt x="5196" y="4076"/>
                </a:lnTo>
                <a:lnTo>
                  <a:pt x="5196" y="3742"/>
                </a:lnTo>
                <a:lnTo>
                  <a:pt x="5196" y="3742"/>
                </a:lnTo>
                <a:lnTo>
                  <a:pt x="5196" y="3732"/>
                </a:lnTo>
                <a:lnTo>
                  <a:pt x="5195" y="3723"/>
                </a:lnTo>
                <a:lnTo>
                  <a:pt x="5193" y="3716"/>
                </a:lnTo>
                <a:lnTo>
                  <a:pt x="5190" y="3707"/>
                </a:lnTo>
                <a:lnTo>
                  <a:pt x="5187" y="3700"/>
                </a:lnTo>
                <a:lnTo>
                  <a:pt x="5182" y="3691"/>
                </a:lnTo>
                <a:lnTo>
                  <a:pt x="5177" y="3685"/>
                </a:lnTo>
                <a:lnTo>
                  <a:pt x="5169" y="3678"/>
                </a:lnTo>
                <a:lnTo>
                  <a:pt x="5169" y="3678"/>
                </a:lnTo>
                <a:lnTo>
                  <a:pt x="5163" y="3671"/>
                </a:lnTo>
                <a:lnTo>
                  <a:pt x="5156" y="3665"/>
                </a:lnTo>
                <a:lnTo>
                  <a:pt x="5148" y="3662"/>
                </a:lnTo>
                <a:lnTo>
                  <a:pt x="5141" y="3658"/>
                </a:lnTo>
                <a:lnTo>
                  <a:pt x="5132" y="3654"/>
                </a:lnTo>
                <a:lnTo>
                  <a:pt x="5124" y="3652"/>
                </a:lnTo>
                <a:lnTo>
                  <a:pt x="5115" y="3650"/>
                </a:lnTo>
                <a:lnTo>
                  <a:pt x="5106" y="3650"/>
                </a:lnTo>
                <a:lnTo>
                  <a:pt x="4715" y="3650"/>
                </a:lnTo>
                <a:lnTo>
                  <a:pt x="4715" y="3650"/>
                </a:lnTo>
                <a:lnTo>
                  <a:pt x="4706" y="3650"/>
                </a:lnTo>
                <a:lnTo>
                  <a:pt x="4696" y="3652"/>
                </a:lnTo>
                <a:lnTo>
                  <a:pt x="4687" y="3654"/>
                </a:lnTo>
                <a:lnTo>
                  <a:pt x="4680" y="3657"/>
                </a:lnTo>
                <a:lnTo>
                  <a:pt x="4671" y="3660"/>
                </a:lnTo>
                <a:lnTo>
                  <a:pt x="4664" y="3665"/>
                </a:lnTo>
                <a:lnTo>
                  <a:pt x="4657" y="3670"/>
                </a:lnTo>
                <a:lnTo>
                  <a:pt x="4651" y="3676"/>
                </a:lnTo>
                <a:lnTo>
                  <a:pt x="4651" y="3676"/>
                </a:lnTo>
                <a:lnTo>
                  <a:pt x="4644" y="3684"/>
                </a:lnTo>
                <a:lnTo>
                  <a:pt x="4639" y="3691"/>
                </a:lnTo>
                <a:lnTo>
                  <a:pt x="4635" y="3698"/>
                </a:lnTo>
                <a:lnTo>
                  <a:pt x="4631" y="3707"/>
                </a:lnTo>
                <a:lnTo>
                  <a:pt x="4628" y="3714"/>
                </a:lnTo>
                <a:lnTo>
                  <a:pt x="4626" y="3723"/>
                </a:lnTo>
                <a:lnTo>
                  <a:pt x="4625" y="3732"/>
                </a:lnTo>
                <a:lnTo>
                  <a:pt x="4625" y="3742"/>
                </a:lnTo>
                <a:lnTo>
                  <a:pt x="4625" y="4076"/>
                </a:lnTo>
                <a:lnTo>
                  <a:pt x="4625" y="4076"/>
                </a:lnTo>
                <a:lnTo>
                  <a:pt x="4625" y="4085"/>
                </a:lnTo>
                <a:lnTo>
                  <a:pt x="4626" y="4095"/>
                </a:lnTo>
                <a:lnTo>
                  <a:pt x="4627" y="4103"/>
                </a:lnTo>
                <a:lnTo>
                  <a:pt x="4631" y="4112"/>
                </a:lnTo>
                <a:lnTo>
                  <a:pt x="4633" y="4119"/>
                </a:lnTo>
                <a:lnTo>
                  <a:pt x="4638" y="4128"/>
                </a:lnTo>
                <a:lnTo>
                  <a:pt x="4643" y="4135"/>
                </a:lnTo>
                <a:lnTo>
                  <a:pt x="4649" y="4143"/>
                </a:lnTo>
                <a:lnTo>
                  <a:pt x="4649" y="4143"/>
                </a:lnTo>
                <a:lnTo>
                  <a:pt x="4655" y="4148"/>
                </a:lnTo>
                <a:lnTo>
                  <a:pt x="4663" y="4153"/>
                </a:lnTo>
                <a:lnTo>
                  <a:pt x="4671" y="4158"/>
                </a:lnTo>
                <a:lnTo>
                  <a:pt x="4679" y="4161"/>
                </a:lnTo>
                <a:lnTo>
                  <a:pt x="4687" y="4164"/>
                </a:lnTo>
                <a:lnTo>
                  <a:pt x="4696" y="4165"/>
                </a:lnTo>
                <a:lnTo>
                  <a:pt x="4706" y="4166"/>
                </a:lnTo>
                <a:lnTo>
                  <a:pt x="4715" y="4167"/>
                </a:lnTo>
                <a:lnTo>
                  <a:pt x="5106" y="4167"/>
                </a:lnTo>
                <a:close/>
                <a:moveTo>
                  <a:pt x="5396" y="4299"/>
                </a:moveTo>
                <a:lnTo>
                  <a:pt x="5396" y="4188"/>
                </a:lnTo>
                <a:lnTo>
                  <a:pt x="5396" y="4188"/>
                </a:lnTo>
                <a:lnTo>
                  <a:pt x="5396" y="4183"/>
                </a:lnTo>
                <a:lnTo>
                  <a:pt x="5399" y="4180"/>
                </a:lnTo>
                <a:lnTo>
                  <a:pt x="5400" y="4176"/>
                </a:lnTo>
                <a:lnTo>
                  <a:pt x="5403" y="4172"/>
                </a:lnTo>
                <a:lnTo>
                  <a:pt x="5403" y="4172"/>
                </a:lnTo>
                <a:lnTo>
                  <a:pt x="5410" y="4169"/>
                </a:lnTo>
                <a:lnTo>
                  <a:pt x="5413" y="4167"/>
                </a:lnTo>
                <a:lnTo>
                  <a:pt x="5417" y="4167"/>
                </a:lnTo>
                <a:lnTo>
                  <a:pt x="5508" y="4167"/>
                </a:lnTo>
                <a:lnTo>
                  <a:pt x="5508" y="3650"/>
                </a:lnTo>
                <a:lnTo>
                  <a:pt x="5417" y="3650"/>
                </a:lnTo>
                <a:lnTo>
                  <a:pt x="5417" y="3650"/>
                </a:lnTo>
                <a:lnTo>
                  <a:pt x="5412" y="3650"/>
                </a:lnTo>
                <a:lnTo>
                  <a:pt x="5408" y="3649"/>
                </a:lnTo>
                <a:lnTo>
                  <a:pt x="5405" y="3648"/>
                </a:lnTo>
                <a:lnTo>
                  <a:pt x="5401" y="3646"/>
                </a:lnTo>
                <a:lnTo>
                  <a:pt x="5400" y="3642"/>
                </a:lnTo>
                <a:lnTo>
                  <a:pt x="5397" y="3638"/>
                </a:lnTo>
                <a:lnTo>
                  <a:pt x="5396" y="3634"/>
                </a:lnTo>
                <a:lnTo>
                  <a:pt x="5396" y="3630"/>
                </a:lnTo>
                <a:lnTo>
                  <a:pt x="5396" y="3518"/>
                </a:lnTo>
                <a:lnTo>
                  <a:pt x="5396" y="3518"/>
                </a:lnTo>
                <a:lnTo>
                  <a:pt x="5396" y="3514"/>
                </a:lnTo>
                <a:lnTo>
                  <a:pt x="5399" y="3510"/>
                </a:lnTo>
                <a:lnTo>
                  <a:pt x="5400" y="3506"/>
                </a:lnTo>
                <a:lnTo>
                  <a:pt x="5403" y="3503"/>
                </a:lnTo>
                <a:lnTo>
                  <a:pt x="5403" y="3503"/>
                </a:lnTo>
                <a:lnTo>
                  <a:pt x="5410" y="3499"/>
                </a:lnTo>
                <a:lnTo>
                  <a:pt x="5413" y="3498"/>
                </a:lnTo>
                <a:lnTo>
                  <a:pt x="5417" y="3497"/>
                </a:lnTo>
                <a:lnTo>
                  <a:pt x="5809" y="3497"/>
                </a:lnTo>
                <a:lnTo>
                  <a:pt x="5809" y="3497"/>
                </a:lnTo>
                <a:lnTo>
                  <a:pt x="5814" y="3498"/>
                </a:lnTo>
                <a:lnTo>
                  <a:pt x="5819" y="3500"/>
                </a:lnTo>
                <a:lnTo>
                  <a:pt x="5824" y="3504"/>
                </a:lnTo>
                <a:lnTo>
                  <a:pt x="5827" y="3509"/>
                </a:lnTo>
                <a:lnTo>
                  <a:pt x="6123" y="4098"/>
                </a:lnTo>
                <a:lnTo>
                  <a:pt x="6123" y="3518"/>
                </a:lnTo>
                <a:lnTo>
                  <a:pt x="6123" y="3518"/>
                </a:lnTo>
                <a:lnTo>
                  <a:pt x="6123" y="3514"/>
                </a:lnTo>
                <a:lnTo>
                  <a:pt x="6124" y="3510"/>
                </a:lnTo>
                <a:lnTo>
                  <a:pt x="6127" y="3506"/>
                </a:lnTo>
                <a:lnTo>
                  <a:pt x="6129" y="3503"/>
                </a:lnTo>
                <a:lnTo>
                  <a:pt x="6129" y="3503"/>
                </a:lnTo>
                <a:lnTo>
                  <a:pt x="6137" y="3499"/>
                </a:lnTo>
                <a:lnTo>
                  <a:pt x="6140" y="3498"/>
                </a:lnTo>
                <a:lnTo>
                  <a:pt x="6144" y="3497"/>
                </a:lnTo>
                <a:lnTo>
                  <a:pt x="6367" y="3497"/>
                </a:lnTo>
                <a:lnTo>
                  <a:pt x="6367" y="3497"/>
                </a:lnTo>
                <a:lnTo>
                  <a:pt x="6372" y="3498"/>
                </a:lnTo>
                <a:lnTo>
                  <a:pt x="6376" y="3498"/>
                </a:lnTo>
                <a:lnTo>
                  <a:pt x="6379" y="3500"/>
                </a:lnTo>
                <a:lnTo>
                  <a:pt x="6383" y="3503"/>
                </a:lnTo>
                <a:lnTo>
                  <a:pt x="6386" y="3505"/>
                </a:lnTo>
                <a:lnTo>
                  <a:pt x="6387" y="3509"/>
                </a:lnTo>
                <a:lnTo>
                  <a:pt x="6388" y="3513"/>
                </a:lnTo>
                <a:lnTo>
                  <a:pt x="6388" y="3518"/>
                </a:lnTo>
                <a:lnTo>
                  <a:pt x="6388" y="3630"/>
                </a:lnTo>
                <a:lnTo>
                  <a:pt x="6388" y="3630"/>
                </a:lnTo>
                <a:lnTo>
                  <a:pt x="6388" y="3633"/>
                </a:lnTo>
                <a:lnTo>
                  <a:pt x="6387" y="3638"/>
                </a:lnTo>
                <a:lnTo>
                  <a:pt x="6384" y="3641"/>
                </a:lnTo>
                <a:lnTo>
                  <a:pt x="6381" y="3644"/>
                </a:lnTo>
                <a:lnTo>
                  <a:pt x="6381" y="3644"/>
                </a:lnTo>
                <a:lnTo>
                  <a:pt x="6374" y="3649"/>
                </a:lnTo>
                <a:lnTo>
                  <a:pt x="6371" y="3650"/>
                </a:lnTo>
                <a:lnTo>
                  <a:pt x="6367" y="3650"/>
                </a:lnTo>
                <a:lnTo>
                  <a:pt x="6276" y="3650"/>
                </a:lnTo>
                <a:lnTo>
                  <a:pt x="6276" y="4299"/>
                </a:lnTo>
                <a:lnTo>
                  <a:pt x="6276" y="4299"/>
                </a:lnTo>
                <a:lnTo>
                  <a:pt x="6276" y="4304"/>
                </a:lnTo>
                <a:lnTo>
                  <a:pt x="6275" y="4308"/>
                </a:lnTo>
                <a:lnTo>
                  <a:pt x="6272" y="4311"/>
                </a:lnTo>
                <a:lnTo>
                  <a:pt x="6270" y="4314"/>
                </a:lnTo>
                <a:lnTo>
                  <a:pt x="6270" y="4314"/>
                </a:lnTo>
                <a:lnTo>
                  <a:pt x="6262" y="4319"/>
                </a:lnTo>
                <a:lnTo>
                  <a:pt x="6259" y="4320"/>
                </a:lnTo>
                <a:lnTo>
                  <a:pt x="6255" y="4320"/>
                </a:lnTo>
                <a:lnTo>
                  <a:pt x="6087" y="4320"/>
                </a:lnTo>
                <a:lnTo>
                  <a:pt x="6087" y="4320"/>
                </a:lnTo>
                <a:lnTo>
                  <a:pt x="6082" y="4320"/>
                </a:lnTo>
                <a:lnTo>
                  <a:pt x="6076" y="4318"/>
                </a:lnTo>
                <a:lnTo>
                  <a:pt x="6073" y="4314"/>
                </a:lnTo>
                <a:lnTo>
                  <a:pt x="6069" y="4308"/>
                </a:lnTo>
                <a:lnTo>
                  <a:pt x="5740" y="3650"/>
                </a:lnTo>
                <a:lnTo>
                  <a:pt x="5662" y="3650"/>
                </a:lnTo>
                <a:lnTo>
                  <a:pt x="5662" y="4167"/>
                </a:lnTo>
                <a:lnTo>
                  <a:pt x="5752" y="4167"/>
                </a:lnTo>
                <a:lnTo>
                  <a:pt x="5752" y="4167"/>
                </a:lnTo>
                <a:lnTo>
                  <a:pt x="5757" y="4167"/>
                </a:lnTo>
                <a:lnTo>
                  <a:pt x="5762" y="4169"/>
                </a:lnTo>
                <a:lnTo>
                  <a:pt x="5766" y="4170"/>
                </a:lnTo>
                <a:lnTo>
                  <a:pt x="5768" y="4172"/>
                </a:lnTo>
                <a:lnTo>
                  <a:pt x="5771" y="4175"/>
                </a:lnTo>
                <a:lnTo>
                  <a:pt x="5772" y="4178"/>
                </a:lnTo>
                <a:lnTo>
                  <a:pt x="5773" y="4183"/>
                </a:lnTo>
                <a:lnTo>
                  <a:pt x="5773" y="4188"/>
                </a:lnTo>
                <a:lnTo>
                  <a:pt x="5773" y="4299"/>
                </a:lnTo>
                <a:lnTo>
                  <a:pt x="5773" y="4299"/>
                </a:lnTo>
                <a:lnTo>
                  <a:pt x="5773" y="4304"/>
                </a:lnTo>
                <a:lnTo>
                  <a:pt x="5772" y="4308"/>
                </a:lnTo>
                <a:lnTo>
                  <a:pt x="5769" y="4311"/>
                </a:lnTo>
                <a:lnTo>
                  <a:pt x="5767" y="4314"/>
                </a:lnTo>
                <a:lnTo>
                  <a:pt x="5767" y="4314"/>
                </a:lnTo>
                <a:lnTo>
                  <a:pt x="5760" y="4319"/>
                </a:lnTo>
                <a:lnTo>
                  <a:pt x="5756" y="4320"/>
                </a:lnTo>
                <a:lnTo>
                  <a:pt x="5752" y="4320"/>
                </a:lnTo>
                <a:lnTo>
                  <a:pt x="5417" y="4320"/>
                </a:lnTo>
                <a:lnTo>
                  <a:pt x="5417" y="4320"/>
                </a:lnTo>
                <a:lnTo>
                  <a:pt x="5412" y="4320"/>
                </a:lnTo>
                <a:lnTo>
                  <a:pt x="5408" y="4319"/>
                </a:lnTo>
                <a:lnTo>
                  <a:pt x="5405" y="4318"/>
                </a:lnTo>
                <a:lnTo>
                  <a:pt x="5401" y="4315"/>
                </a:lnTo>
                <a:lnTo>
                  <a:pt x="5400" y="4313"/>
                </a:lnTo>
                <a:lnTo>
                  <a:pt x="5397" y="4309"/>
                </a:lnTo>
                <a:lnTo>
                  <a:pt x="5396" y="4304"/>
                </a:lnTo>
                <a:lnTo>
                  <a:pt x="5396" y="4299"/>
                </a:lnTo>
                <a:lnTo>
                  <a:pt x="5396" y="42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E8A9D0-FDFF-B902-4A96-61B98D9C2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5"/>
          <a:stretch/>
        </p:blipFill>
        <p:spPr>
          <a:xfrm rot="16200000">
            <a:off x="8544902" y="2892132"/>
            <a:ext cx="815340" cy="64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F098D9-3D9E-44F4-93BC-2D2A6DDFE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108204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6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, 2nd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9D20-B7D2-0A40-A263-FD2D0E2A7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2888"/>
            <a:ext cx="10820400" cy="465931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99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16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48D4A4-C6F0-75B9-9D38-FB5D48C7C953}"/>
              </a:ext>
            </a:extLst>
          </p:cNvPr>
          <p:cNvCxnSpPr>
            <a:cxnSpLocks/>
          </p:cNvCxnSpPr>
          <p:nvPr/>
        </p:nvCxnSpPr>
        <p:spPr>
          <a:xfrm>
            <a:off x="6096000" y="1512888"/>
            <a:ext cx="0" cy="467360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129BAB32-B664-CAF3-D229-1C6B3FBCBA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3100"/>
            <a:ext cx="50673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8625E55F-A384-477A-53AD-76D3E84A305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38900" y="1513100"/>
            <a:ext cx="50673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5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7E5D30-827C-E9A1-52E8-112F0D781B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1512888"/>
            <a:ext cx="5227318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FF29C81-B64D-70E0-7553-4F7DF9A67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2152968"/>
            <a:ext cx="5227318" cy="4019232"/>
          </a:xfrm>
        </p:spPr>
        <p:txBody>
          <a:bodyPr lIns="182880" tIns="182880" rIns="182880" b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E7B388-8CB2-B94A-0BEE-60A83411A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8880" y="1512888"/>
            <a:ext cx="5227320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58E1A-D46E-33F1-C460-774B77EB1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880" y="2152968"/>
            <a:ext cx="5227320" cy="4019232"/>
          </a:xfrm>
        </p:spPr>
        <p:txBody>
          <a:bodyPr lIns="182880" tIns="182880" rIns="182880" b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75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2144B-14E6-2DB7-F64F-6FE9639C8145}"/>
              </a:ext>
            </a:extLst>
          </p:cNvPr>
          <p:cNvSpPr/>
          <p:nvPr/>
        </p:nvSpPr>
        <p:spPr>
          <a:xfrm>
            <a:off x="0" y="2541"/>
            <a:ext cx="12192000" cy="685545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380CC9-D7B6-67CD-8D8F-AC8240715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 flipV="1">
            <a:off x="9457436" y="0"/>
            <a:ext cx="1633728" cy="68554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0ACE658-F203-078B-7F37-B1A1A7BB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7670800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767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258284-3919-5F70-5C76-1DA2B530CE98}"/>
              </a:ext>
            </a:extLst>
          </p:cNvPr>
          <p:cNvCxnSpPr>
            <a:cxnSpLocks/>
          </p:cNvCxnSpPr>
          <p:nvPr/>
        </p:nvCxnSpPr>
        <p:spPr>
          <a:xfrm>
            <a:off x="4160520" y="1512888"/>
            <a:ext cx="0" cy="467360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406FC-8033-3551-E960-28D9F45C5BDB}"/>
              </a:ext>
            </a:extLst>
          </p:cNvPr>
          <p:cNvCxnSpPr>
            <a:cxnSpLocks/>
          </p:cNvCxnSpPr>
          <p:nvPr/>
        </p:nvCxnSpPr>
        <p:spPr>
          <a:xfrm>
            <a:off x="7995921" y="1512888"/>
            <a:ext cx="0" cy="4659312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1ED5681D-2FCA-CC2E-C299-A3EF2A1F98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3100"/>
            <a:ext cx="31496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FD0FC7F0-CA93-CB25-2535-9712061132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1200" y="1513100"/>
            <a:ext cx="31496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DFB09178-B191-317E-71A0-67FD2C0DB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56600" y="1513100"/>
            <a:ext cx="31496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84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3"/>
            <a:ext cx="10820400" cy="7613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FA8583B-2E71-3248-EBB3-3FB713692B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" y="1512888"/>
            <a:ext cx="3364992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6D358-8799-F072-86AD-5A4162B5A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2152968"/>
            <a:ext cx="3364992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B34D38B-D9AF-B3CB-64C4-B7CE2C5C3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3504" y="1512888"/>
            <a:ext cx="3364992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58E1A-D46E-33F1-C460-774B77EB1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13504" y="2152968"/>
            <a:ext cx="3364992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1EB66C9-CA94-00E3-42A9-20F09B0A83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41208" y="1512888"/>
            <a:ext cx="3364992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90EC58-A149-5D8B-99B4-873A385EF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1208" y="2152968"/>
            <a:ext cx="3364992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258284-3919-5F70-5C76-1DA2B530CE98}"/>
              </a:ext>
            </a:extLst>
          </p:cNvPr>
          <p:cNvCxnSpPr>
            <a:cxnSpLocks/>
          </p:cNvCxnSpPr>
          <p:nvPr/>
        </p:nvCxnSpPr>
        <p:spPr>
          <a:xfrm>
            <a:off x="3299460" y="1512888"/>
            <a:ext cx="0" cy="467360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9214C8-971C-CC72-CBDA-F08665953CBC}"/>
              </a:ext>
            </a:extLst>
          </p:cNvPr>
          <p:cNvCxnSpPr>
            <a:cxnSpLocks/>
          </p:cNvCxnSpPr>
          <p:nvPr/>
        </p:nvCxnSpPr>
        <p:spPr>
          <a:xfrm>
            <a:off x="6096000" y="1512888"/>
            <a:ext cx="0" cy="467360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406FC-8033-3551-E960-28D9F45C5BDB}"/>
              </a:ext>
            </a:extLst>
          </p:cNvPr>
          <p:cNvCxnSpPr>
            <a:cxnSpLocks/>
          </p:cNvCxnSpPr>
          <p:nvPr/>
        </p:nvCxnSpPr>
        <p:spPr>
          <a:xfrm>
            <a:off x="8892542" y="1512888"/>
            <a:ext cx="0" cy="4659312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1ED5681D-2FCA-CC2E-C299-A3EF2A1F98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3100"/>
            <a:ext cx="2430779" cy="4673388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274C407-5E63-C660-245F-1828CDF511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82341" y="1513100"/>
            <a:ext cx="2430779" cy="4673388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963F72D-8222-B78B-1EF9-AA9C6FA35C6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8882" y="1513100"/>
            <a:ext cx="2430779" cy="4673388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2D58E1A5-3153-8033-E9D8-73E1481FCE2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75421" y="1513100"/>
            <a:ext cx="2430779" cy="4673388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3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3"/>
            <a:ext cx="10820400" cy="7613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FA8583B-2E71-3248-EBB3-3FB713692B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" y="1512888"/>
            <a:ext cx="2567940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6D358-8799-F072-86AD-5A4162B5A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2152968"/>
            <a:ext cx="2567940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50E5567-B92D-E7BA-F4AD-96362B6A64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6620" y="1512888"/>
            <a:ext cx="2567940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E7B5AA9-0479-D87F-1305-8C0506D57F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36620" y="2152968"/>
            <a:ext cx="2567940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5741F7C-96BA-8E04-18B7-7F3C0AC3D0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7440" y="1512888"/>
            <a:ext cx="2567940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BC95996-71F2-AB42-1EDF-C95330F1D5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7440" y="2152968"/>
            <a:ext cx="2567940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6BED7E8-E980-8B5A-CEA1-CAE0F5A41C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38260" y="1512888"/>
            <a:ext cx="2567940" cy="640080"/>
          </a:xfrm>
          <a:solidFill>
            <a:schemeClr val="accent2"/>
          </a:solidFill>
        </p:spPr>
        <p:txBody>
          <a:bodyPr lIns="182880" tIns="182880" rIns="182880" bIns="182880" anchor="ctr">
            <a:normAutofit/>
          </a:bodyPr>
          <a:lstStyle>
            <a:lvl1pPr marL="0" indent="0" algn="ctr">
              <a:buFontTx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461A516-6C22-2431-6E46-C39D018681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38260" y="2152968"/>
            <a:ext cx="2567940" cy="4019232"/>
          </a:xfrm>
        </p:spPr>
        <p:txBody>
          <a:bodyPr lIns="182880" tIns="182880" rIns="182880" bIns="182880"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0FBBDA-B417-B206-978B-2089DEF7063E}"/>
              </a:ext>
            </a:extLst>
          </p:cNvPr>
          <p:cNvCxnSpPr>
            <a:cxnSpLocks/>
          </p:cNvCxnSpPr>
          <p:nvPr/>
        </p:nvCxnSpPr>
        <p:spPr>
          <a:xfrm>
            <a:off x="685800" y="3842544"/>
            <a:ext cx="10820400" cy="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48D4A4-C6F0-75B9-9D38-FB5D48C7C953}"/>
              </a:ext>
            </a:extLst>
          </p:cNvPr>
          <p:cNvCxnSpPr>
            <a:cxnSpLocks/>
          </p:cNvCxnSpPr>
          <p:nvPr/>
        </p:nvCxnSpPr>
        <p:spPr>
          <a:xfrm>
            <a:off x="6096000" y="1512888"/>
            <a:ext cx="0" cy="4673600"/>
          </a:xfrm>
          <a:prstGeom prst="line">
            <a:avLst/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FF29C81-B64D-70E0-7553-4F7DF9A67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1512888"/>
            <a:ext cx="5227320" cy="214677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58E1A-D46E-33F1-C460-774B77EB1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880" y="1512887"/>
            <a:ext cx="5227320" cy="214677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8DAB9D6C-F942-FB62-A403-60D153D42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025424"/>
            <a:ext cx="5227320" cy="214677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41894F-3A3D-0590-C68A-85308B5795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8880" y="4025424"/>
            <a:ext cx="5227320" cy="214677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35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"/>
            <a:ext cx="3291840" cy="6858006"/>
          </a:xfrm>
          <a:solidFill>
            <a:schemeClr val="accent1"/>
          </a:solidFill>
        </p:spPr>
        <p:txBody>
          <a:bodyPr lIns="365760" tIns="685800" rIns="365760" bIns="685800" anchor="ctr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01DDE6C-6DCB-CBEA-3A26-1559A235D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3398" y="1653874"/>
            <a:ext cx="1594925" cy="1589723"/>
          </a:xfrm>
          <a:solidFill>
            <a:schemeClr val="accent1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0A7ED0F-B4AC-59A9-FD1B-7AD969C2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323" y="1648828"/>
            <a:ext cx="5567876" cy="1594769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5A8F2CDB-E1B1-B57E-B5BF-DF4AD07E7F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398" y="3616926"/>
            <a:ext cx="1594925" cy="1589723"/>
          </a:xfrm>
          <a:solidFill>
            <a:schemeClr val="accent1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54D76D-FB29-6987-DD5B-1A13AB4FCE1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38323" y="3611880"/>
            <a:ext cx="5567876" cy="1594769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8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"/>
            <a:ext cx="3291840" cy="6858006"/>
          </a:xfrm>
          <a:solidFill>
            <a:schemeClr val="accent2"/>
          </a:solidFill>
        </p:spPr>
        <p:txBody>
          <a:bodyPr lIns="365760" tIns="685800" rIns="365760" bIns="685800" anchor="ctr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01DDE6C-6DCB-CBEA-3A26-1559A235D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3398" y="685799"/>
            <a:ext cx="1594925" cy="1589723"/>
          </a:xfrm>
          <a:solidFill>
            <a:schemeClr val="accent2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0A7ED0F-B4AC-59A9-FD1B-7AD969C2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323" y="680753"/>
            <a:ext cx="5567876" cy="1594769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5A8F2CDB-E1B1-B57E-B5BF-DF4AD07E7F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398" y="2626360"/>
            <a:ext cx="1594925" cy="1589723"/>
          </a:xfrm>
          <a:solidFill>
            <a:schemeClr val="accent2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54D76D-FB29-6987-DD5B-1A13AB4FCE1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38323" y="2621314"/>
            <a:ext cx="5567876" cy="1594769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D9A2C43-921A-5629-A1A4-4485BD9DBA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398" y="4616735"/>
            <a:ext cx="1594925" cy="1589723"/>
          </a:xfrm>
          <a:solidFill>
            <a:schemeClr val="accent2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F3567A-4B13-5C2C-3AA8-80C4EC01462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938323" y="4611689"/>
            <a:ext cx="5567876" cy="1594769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62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"/>
            <a:ext cx="3291840" cy="6858006"/>
          </a:xfrm>
          <a:solidFill>
            <a:schemeClr val="accent3"/>
          </a:solidFill>
        </p:spPr>
        <p:txBody>
          <a:bodyPr lIns="365760" tIns="685800" rIns="365760" bIns="685800" anchor="ctr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01DDE6C-6DCB-CBEA-3A26-1559A235D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3399" y="685800"/>
            <a:ext cx="1104454" cy="1100852"/>
          </a:xfr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0A7ED0F-B4AC-59A9-FD1B-7AD969C2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853" y="680754"/>
            <a:ext cx="6058346" cy="1105898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F03AEC7-B4FF-9156-F3DE-7DFC29CB96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399" y="2152412"/>
            <a:ext cx="1104454" cy="1100852"/>
          </a:xfr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07497C-E7D0-BA7E-4ECF-7B1C3751E47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47853" y="2147366"/>
            <a:ext cx="6058346" cy="1105898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933362BC-9E2A-7CE2-4DC9-4EEBAD29F5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399" y="3616501"/>
            <a:ext cx="1104454" cy="1100852"/>
          </a:xfr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1CEDAC5-F658-83B0-30EB-4ED596C6554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447853" y="3611455"/>
            <a:ext cx="6058346" cy="1105898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A64197C2-D069-B7B2-C11C-7C58828ADB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399" y="5071348"/>
            <a:ext cx="1104454" cy="1100852"/>
          </a:xfr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D90D806-E8A2-C0A5-2617-890B509DA6C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447853" y="5066302"/>
            <a:ext cx="6058346" cy="1105898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4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"/>
            <a:ext cx="3291840" cy="6858006"/>
          </a:xfrm>
          <a:solidFill>
            <a:schemeClr val="accent4"/>
          </a:solidFill>
        </p:spPr>
        <p:txBody>
          <a:bodyPr lIns="365760" tIns="685800" rIns="365760" bIns="685800" anchor="ctr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E041CEC-2951-5B9F-2554-B900056DF0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3399" y="685800"/>
            <a:ext cx="954088" cy="950976"/>
          </a:xfrm>
          <a:solidFill>
            <a:schemeClr val="accent4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891F22-D93C-CE66-8686-EC86198F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486" y="680754"/>
            <a:ext cx="6208713" cy="950976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3105599-BB17-FF62-4CBC-3608B710C9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9" y="1820140"/>
            <a:ext cx="954088" cy="950976"/>
          </a:xfrm>
          <a:solidFill>
            <a:schemeClr val="accent4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8F1160-1496-7DEF-3393-010B9FA8D78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297486" y="1816355"/>
            <a:ext cx="6208713" cy="950976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3E2D8E40-BEB7-6925-283B-71DD7AD78B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399" y="2954480"/>
            <a:ext cx="954088" cy="950976"/>
          </a:xfrm>
          <a:solidFill>
            <a:schemeClr val="accent4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56656E-8ABC-BF13-D155-833B00916F0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297486" y="2951956"/>
            <a:ext cx="6208713" cy="950976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F8A66052-E8A3-E28B-0873-DF7AF70912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399" y="4088820"/>
            <a:ext cx="954088" cy="950976"/>
          </a:xfrm>
          <a:solidFill>
            <a:schemeClr val="accent4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17ADA2-36A6-6714-E2EE-E3311338F987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5297486" y="4087557"/>
            <a:ext cx="6208713" cy="950976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5A481E-EA14-FCB5-F1FA-E3B47F0DAA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3399" y="5223158"/>
            <a:ext cx="954088" cy="950976"/>
          </a:xfrm>
          <a:solidFill>
            <a:schemeClr val="accent4"/>
          </a:solidFill>
        </p:spPr>
        <p:txBody>
          <a:bodyPr wrap="none" anchor="ctr">
            <a:noAutofit/>
          </a:bodyPr>
          <a:lstStyle>
            <a:lvl1pPr marL="0" indent="0" algn="ctr">
              <a:buFontTx/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26AFFF-076F-B170-F99A-31D3932EF059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297486" y="5223158"/>
            <a:ext cx="6208713" cy="950976"/>
          </a:xfrm>
        </p:spPr>
        <p:txBody>
          <a:bodyPr lIns="18288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Nunito Sans Light" panose="00000400000000000000" pitchFamily="2" charset="0"/>
              <a:buChar char="​"/>
              <a:defRPr b="0" i="0">
                <a:latin typeface="+mn-lt"/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b="0" i="0">
                <a:latin typeface="+mn-lt"/>
              </a:defRPr>
            </a:lvl2pPr>
            <a:lvl3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0" i="0">
                <a:latin typeface="+mn-lt"/>
              </a:defRPr>
            </a:lvl4pPr>
            <a:lvl5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97A98D-9FE4-56BA-D305-6076CDEE52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12888"/>
            <a:ext cx="12192000" cy="465931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63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941F7D13-5755-CE08-EAE6-108EDF3BE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>
          <a:xfrm>
            <a:off x="200152" y="503914"/>
            <a:ext cx="4194048" cy="63540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0" y="625475"/>
            <a:ext cx="2743200" cy="1176832"/>
          </a:xfrm>
          <a:prstGeom prst="rect">
            <a:avLst/>
          </a:prstGeom>
        </p:spPr>
      </p:pic>
      <p:pic>
        <p:nvPicPr>
          <p:cNvPr id="7" name="Picture 6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D93646FE-2C32-A752-A55A-5E66706E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5" b="51781"/>
          <a:stretch/>
        </p:blipFill>
        <p:spPr>
          <a:xfrm rot="5400000">
            <a:off x="307359" y="-307359"/>
            <a:ext cx="2824442" cy="34391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1A473D-A825-A460-C327-7E4C7CF2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0" y="2488106"/>
            <a:ext cx="6400800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0000" y="4523738"/>
            <a:ext cx="640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89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2"/>
            <a:ext cx="5067300" cy="763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F098D9-3D9E-44F4-93BC-2D2A6DDFE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50673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889284-6B4C-AFE6-CE03-574B90555E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900" y="0"/>
            <a:ext cx="5067300" cy="61722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52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0" y="291162"/>
            <a:ext cx="5067300" cy="763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F098D9-3D9E-44F4-93BC-2D2A6DDFE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8900" y="1512888"/>
            <a:ext cx="5067300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889284-6B4C-AFE6-CE03-574B90555E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1" y="0"/>
            <a:ext cx="5067300" cy="61722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7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623E60-5794-BA3D-7B51-060C208B9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1D8BA-E221-A125-81DF-429264D55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9760" y="1376115"/>
            <a:ext cx="6405429" cy="4810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91512ACD-98F8-1DF9-A26C-08BAD3063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3728665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B123846E-28CF-F1A3-7A94-7E35AC0FF2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7800" y="1524589"/>
            <a:ext cx="6090866" cy="3808822"/>
          </a:xfrm>
          <a:solidFill>
            <a:schemeClr val="bg1"/>
          </a:solidFill>
        </p:spPr>
        <p:txBody>
          <a:bodyPr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96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hon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FEE0F-221D-223B-17BD-9CF7CD92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87334-7DAB-C84A-0BD0-2AEE3DF66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387" y="1277667"/>
            <a:ext cx="2597120" cy="5230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2"/>
            <a:ext cx="10820400" cy="763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91512ACD-98F8-1DF9-A26C-08BAD3063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4523024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3C7FFE0-FFF8-0555-2536-90FCAA1579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3294" y="1854094"/>
            <a:ext cx="2248436" cy="4083000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49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n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665FE-B94E-DA52-A9E8-36894D91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B1F6B-C065-D8E5-188E-3A5AA25B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4624" y="1285349"/>
            <a:ext cx="2591992" cy="52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E6C2C-AF2C-2988-5FC7-26CCA5841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4208" y="1285349"/>
            <a:ext cx="2591992" cy="522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2"/>
            <a:ext cx="10820400" cy="763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91512ACD-98F8-1DF9-A26C-08BAD3063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4523024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3C7FFE0-FFF8-0555-2536-90FCAA1579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6402" y="1854094"/>
            <a:ext cx="2248436" cy="4083000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6CF489-FEF2-3377-6E9C-8A6F69B0BB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5986" y="1854094"/>
            <a:ext cx="2248436" cy="4083000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297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t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A64A77F-7760-C636-5933-B57CAA562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E92BC7B-5C92-BC01-5001-A1CA14E5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10" y="1279526"/>
            <a:ext cx="3575236" cy="5140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AD9A2-4B28-402F-83D1-5E02AFBB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2"/>
            <a:ext cx="10820400" cy="763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91512ACD-98F8-1DF9-A26C-08BAD3063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12888"/>
            <a:ext cx="5143256" cy="467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C3C7FFE0-FFF8-0555-2536-90FCAA1579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8989" y="1717282"/>
            <a:ext cx="3197279" cy="4264599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96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1788"/>
            <a:ext cx="3163824" cy="1828800"/>
          </a:xfrm>
        </p:spPr>
        <p:txBody>
          <a:bodyPr anchor="t"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F098D9-3D9E-44F4-93BC-2D2A6DDFE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1223" y="685800"/>
            <a:ext cx="6284977" cy="5500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6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0BC00B-1F8B-8D4C-8C4C-F0A9E41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1788"/>
            <a:ext cx="3163824" cy="1828800"/>
          </a:xfrm>
        </p:spPr>
        <p:txBody>
          <a:bodyPr anchor="t"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60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3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2B3B11-0468-AD3C-479B-FE8BF5F3BB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6000">
                <a:schemeClr val="tx1"/>
              </a:gs>
              <a:gs pos="33000">
                <a:schemeClr val="tx1"/>
              </a:gs>
              <a:gs pos="0">
                <a:schemeClr val="accent3">
                  <a:alpha val="34000"/>
                </a:schemeClr>
              </a:gs>
              <a:gs pos="100000">
                <a:schemeClr val="accent4">
                  <a:alpha val="34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5DD49-EFF2-EC1E-D6C9-B52412A6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400" y="2293660"/>
            <a:ext cx="5029200" cy="21575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A0C450-D9D8-4A04-D243-9B65BD57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38303" y="0"/>
            <a:ext cx="2925097" cy="6858000"/>
          </a:xfrm>
          <a:prstGeom prst="rect">
            <a:avLst/>
          </a:prstGeom>
        </p:spPr>
      </p:pic>
      <p:pic>
        <p:nvPicPr>
          <p:cNvPr id="14" name="Picture 13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A7F17218-5411-2569-C012-0D6B4DCC39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4" t="29590"/>
          <a:stretch/>
        </p:blipFill>
        <p:spPr>
          <a:xfrm>
            <a:off x="0" y="0"/>
            <a:ext cx="276453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D3DA9C38-25FD-5664-C62A-DB9D390DD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25"/>
          <a:stretch/>
        </p:blipFill>
        <p:spPr>
          <a:xfrm flipH="1" flipV="1">
            <a:off x="7512366" y="3243942"/>
            <a:ext cx="4157472" cy="3614058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29BE803-60B2-2A24-273D-A518A928B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2"/>
          <a:stretch/>
        </p:blipFill>
        <p:spPr>
          <a:xfrm rot="5400000">
            <a:off x="8280851" y="-1609539"/>
            <a:ext cx="1620762" cy="6201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FC2185C6-1361-D04D-0A07-0D40D39B0E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52376" y="190286"/>
            <a:ext cx="4939625" cy="6667714"/>
          </a:xfrm>
          <a:custGeom>
            <a:avLst/>
            <a:gdLst>
              <a:gd name="connsiteX0" fmla="*/ 1828221 w 4939625"/>
              <a:gd name="connsiteY0" fmla="*/ 0 h 6667714"/>
              <a:gd name="connsiteX1" fmla="*/ 1872375 w 4939625"/>
              <a:gd name="connsiteY1" fmla="*/ 13 h 6667714"/>
              <a:gd name="connsiteX2" fmla="*/ 1917380 w 4939625"/>
              <a:gd name="connsiteY2" fmla="*/ 1499 h 6667714"/>
              <a:gd name="connsiteX3" fmla="*/ 1961338 w 4939625"/>
              <a:gd name="connsiteY3" fmla="*/ 4571 h 6667714"/>
              <a:gd name="connsiteX4" fmla="*/ 2005719 w 4939625"/>
              <a:gd name="connsiteY4" fmla="*/ 8377 h 6667714"/>
              <a:gd name="connsiteX5" fmla="*/ 2048940 w 4939625"/>
              <a:gd name="connsiteY5" fmla="*/ 11873 h 6667714"/>
              <a:gd name="connsiteX6" fmla="*/ 2093437 w 4939625"/>
              <a:gd name="connsiteY6" fmla="*/ 17577 h 6667714"/>
              <a:gd name="connsiteX7" fmla="*/ 2138357 w 4939625"/>
              <a:gd name="connsiteY7" fmla="*/ 24015 h 6667714"/>
              <a:gd name="connsiteX8" fmla="*/ 2182231 w 4939625"/>
              <a:gd name="connsiteY8" fmla="*/ 32039 h 6667714"/>
              <a:gd name="connsiteX9" fmla="*/ 2225370 w 4939625"/>
              <a:gd name="connsiteY9" fmla="*/ 40489 h 6667714"/>
              <a:gd name="connsiteX10" fmla="*/ 2268196 w 4939625"/>
              <a:gd name="connsiteY10" fmla="*/ 50098 h 6667714"/>
              <a:gd name="connsiteX11" fmla="*/ 2310713 w 4939625"/>
              <a:gd name="connsiteY11" fmla="*/ 60869 h 6667714"/>
              <a:gd name="connsiteX12" fmla="*/ 2352918 w 4939625"/>
              <a:gd name="connsiteY12" fmla="*/ 72799 h 6667714"/>
              <a:gd name="connsiteX13" fmla="*/ 2395973 w 4939625"/>
              <a:gd name="connsiteY13" fmla="*/ 86201 h 6667714"/>
              <a:gd name="connsiteX14" fmla="*/ 2437867 w 4939625"/>
              <a:gd name="connsiteY14" fmla="*/ 99294 h 6667714"/>
              <a:gd name="connsiteX15" fmla="*/ 2478715 w 4939625"/>
              <a:gd name="connsiteY15" fmla="*/ 113970 h 6667714"/>
              <a:gd name="connsiteX16" fmla="*/ 2520724 w 4939625"/>
              <a:gd name="connsiteY16" fmla="*/ 128957 h 6667714"/>
              <a:gd name="connsiteX17" fmla="*/ 2561374 w 4939625"/>
              <a:gd name="connsiteY17" fmla="*/ 146691 h 6667714"/>
              <a:gd name="connsiteX18" fmla="*/ 2601599 w 4939625"/>
              <a:gd name="connsiteY18" fmla="*/ 163689 h 6667714"/>
              <a:gd name="connsiteX19" fmla="*/ 2641627 w 4939625"/>
              <a:gd name="connsiteY19" fmla="*/ 183744 h 6667714"/>
              <a:gd name="connsiteX20" fmla="*/ 2681967 w 4939625"/>
              <a:gd name="connsiteY20" fmla="*/ 202638 h 6667714"/>
              <a:gd name="connsiteX21" fmla="*/ 2720948 w 4939625"/>
              <a:gd name="connsiteY21" fmla="*/ 224279 h 6667714"/>
              <a:gd name="connsiteX22" fmla="*/ 2759931 w 4939625"/>
              <a:gd name="connsiteY22" fmla="*/ 245918 h 6667714"/>
              <a:gd name="connsiteX23" fmla="*/ 2797752 w 4939625"/>
              <a:gd name="connsiteY23" fmla="*/ 267248 h 6667714"/>
              <a:gd name="connsiteX24" fmla="*/ 2836112 w 4939625"/>
              <a:gd name="connsiteY24" fmla="*/ 291209 h 6667714"/>
              <a:gd name="connsiteX25" fmla="*/ 2872574 w 4939625"/>
              <a:gd name="connsiteY25" fmla="*/ 315284 h 6667714"/>
              <a:gd name="connsiteX26" fmla="*/ 2909151 w 4939625"/>
              <a:gd name="connsiteY26" fmla="*/ 341255 h 6667714"/>
              <a:gd name="connsiteX27" fmla="*/ 2944993 w 4939625"/>
              <a:gd name="connsiteY27" fmla="*/ 367652 h 6667714"/>
              <a:gd name="connsiteX28" fmla="*/ 2980524 w 4939625"/>
              <a:gd name="connsiteY28" fmla="*/ 395208 h 6667714"/>
              <a:gd name="connsiteX29" fmla="*/ 3015743 w 4939625"/>
              <a:gd name="connsiteY29" fmla="*/ 423926 h 6667714"/>
              <a:gd name="connsiteX30" fmla="*/ 3050538 w 4939625"/>
              <a:gd name="connsiteY30" fmla="*/ 451907 h 6667714"/>
              <a:gd name="connsiteX31" fmla="*/ 3083240 w 4939625"/>
              <a:gd name="connsiteY31" fmla="*/ 483060 h 6667714"/>
              <a:gd name="connsiteX32" fmla="*/ 3116251 w 4939625"/>
              <a:gd name="connsiteY32" fmla="*/ 513051 h 6667714"/>
              <a:gd name="connsiteX33" fmla="*/ 3147907 w 4939625"/>
              <a:gd name="connsiteY33" fmla="*/ 545790 h 6667714"/>
              <a:gd name="connsiteX34" fmla="*/ 3179872 w 4939625"/>
              <a:gd name="connsiteY34" fmla="*/ 577367 h 6667714"/>
              <a:gd name="connsiteX35" fmla="*/ 3210479 w 4939625"/>
              <a:gd name="connsiteY35" fmla="*/ 611689 h 6667714"/>
              <a:gd name="connsiteX36" fmla="*/ 3240662 w 4939625"/>
              <a:gd name="connsiteY36" fmla="*/ 645277 h 6667714"/>
              <a:gd name="connsiteX37" fmla="*/ 3270648 w 4939625"/>
              <a:gd name="connsiteY37" fmla="*/ 681921 h 6667714"/>
              <a:gd name="connsiteX38" fmla="*/ 3299474 w 4939625"/>
              <a:gd name="connsiteY38" fmla="*/ 718254 h 6667714"/>
              <a:gd name="connsiteX39" fmla="*/ 3326826 w 4939625"/>
              <a:gd name="connsiteY39" fmla="*/ 755438 h 6667714"/>
              <a:gd name="connsiteX40" fmla="*/ 3353444 w 4939625"/>
              <a:gd name="connsiteY40" fmla="*/ 793045 h 6667714"/>
              <a:gd name="connsiteX41" fmla="*/ 3380488 w 4939625"/>
              <a:gd name="connsiteY41" fmla="*/ 831388 h 6667714"/>
              <a:gd name="connsiteX42" fmla="*/ 3404162 w 4939625"/>
              <a:gd name="connsiteY42" fmla="*/ 870695 h 6667714"/>
              <a:gd name="connsiteX43" fmla="*/ 3429422 w 4939625"/>
              <a:gd name="connsiteY43" fmla="*/ 911049 h 6667714"/>
              <a:gd name="connsiteX44" fmla="*/ 3453212 w 4939625"/>
              <a:gd name="connsiteY44" fmla="*/ 952252 h 6667714"/>
              <a:gd name="connsiteX45" fmla="*/ 3475218 w 4939625"/>
              <a:gd name="connsiteY45" fmla="*/ 995465 h 6667714"/>
              <a:gd name="connsiteX46" fmla="*/ 3504248 w 4939625"/>
              <a:gd name="connsiteY46" fmla="*/ 1054244 h 6667714"/>
              <a:gd name="connsiteX47" fmla="*/ 3531071 w 4939625"/>
              <a:gd name="connsiteY47" fmla="*/ 1114296 h 6667714"/>
              <a:gd name="connsiteX48" fmla="*/ 3556734 w 4939625"/>
              <a:gd name="connsiteY48" fmla="*/ 1174038 h 6667714"/>
              <a:gd name="connsiteX49" fmla="*/ 3578717 w 4939625"/>
              <a:gd name="connsiteY49" fmla="*/ 1235904 h 6667714"/>
              <a:gd name="connsiteX50" fmla="*/ 3598381 w 4939625"/>
              <a:gd name="connsiteY50" fmla="*/ 1297148 h 6667714"/>
              <a:gd name="connsiteX51" fmla="*/ 3616883 w 4939625"/>
              <a:gd name="connsiteY51" fmla="*/ 1358080 h 6667714"/>
              <a:gd name="connsiteX52" fmla="*/ 3632016 w 4939625"/>
              <a:gd name="connsiteY52" fmla="*/ 1419977 h 6667714"/>
              <a:gd name="connsiteX53" fmla="*/ 3645990 w 4939625"/>
              <a:gd name="connsiteY53" fmla="*/ 1481562 h 6667714"/>
              <a:gd name="connsiteX54" fmla="*/ 3656596 w 4939625"/>
              <a:gd name="connsiteY54" fmla="*/ 1544111 h 6667714"/>
              <a:gd name="connsiteX55" fmla="*/ 3667203 w 4939625"/>
              <a:gd name="connsiteY55" fmla="*/ 1606659 h 6667714"/>
              <a:gd name="connsiteX56" fmla="*/ 3672429 w 4939625"/>
              <a:gd name="connsiteY56" fmla="*/ 1668390 h 6667714"/>
              <a:gd name="connsiteX57" fmla="*/ 3677657 w 4939625"/>
              <a:gd name="connsiteY57" fmla="*/ 1730119 h 6667714"/>
              <a:gd name="connsiteX58" fmla="*/ 3680253 w 4939625"/>
              <a:gd name="connsiteY58" fmla="*/ 1792387 h 6667714"/>
              <a:gd name="connsiteX59" fmla="*/ 3679905 w 4939625"/>
              <a:gd name="connsiteY59" fmla="*/ 1856355 h 6667714"/>
              <a:gd name="connsiteX60" fmla="*/ 3679019 w 4939625"/>
              <a:gd name="connsiteY60" fmla="*/ 1917690 h 6667714"/>
              <a:gd name="connsiteX61" fmla="*/ 3675076 w 4939625"/>
              <a:gd name="connsiteY61" fmla="*/ 1978828 h 6667714"/>
              <a:gd name="connsiteX62" fmla="*/ 3674318 w 4939625"/>
              <a:gd name="connsiteY62" fmla="*/ 1997906 h 6667714"/>
              <a:gd name="connsiteX63" fmla="*/ 3673447 w 4939625"/>
              <a:gd name="connsiteY63" fmla="*/ 2015086 h 6667714"/>
              <a:gd name="connsiteX64" fmla="*/ 3674470 w 4939625"/>
              <a:gd name="connsiteY64" fmla="*/ 2032153 h 6667714"/>
              <a:gd name="connsiteX65" fmla="*/ 3675184 w 4939625"/>
              <a:gd name="connsiteY65" fmla="*/ 2050380 h 6667714"/>
              <a:gd name="connsiteX66" fmla="*/ 3677681 w 4939625"/>
              <a:gd name="connsiteY66" fmla="*/ 2066597 h 6667714"/>
              <a:gd name="connsiteX67" fmla="*/ 3681451 w 4939625"/>
              <a:gd name="connsiteY67" fmla="*/ 2085023 h 6667714"/>
              <a:gd name="connsiteX68" fmla="*/ 3689500 w 4939625"/>
              <a:gd name="connsiteY68" fmla="*/ 2117654 h 6667714"/>
              <a:gd name="connsiteX69" fmla="*/ 3700917 w 4939625"/>
              <a:gd name="connsiteY69" fmla="*/ 2149324 h 6667714"/>
              <a:gd name="connsiteX70" fmla="*/ 3714229 w 4939625"/>
              <a:gd name="connsiteY70" fmla="*/ 2180878 h 6667714"/>
              <a:gd name="connsiteX71" fmla="*/ 3731221 w 4939625"/>
              <a:gd name="connsiteY71" fmla="*/ 2210309 h 6667714"/>
              <a:gd name="connsiteX72" fmla="*/ 3750420 w 4939625"/>
              <a:gd name="connsiteY72" fmla="*/ 2238466 h 6667714"/>
              <a:gd name="connsiteX73" fmla="*/ 3771402 w 4939625"/>
              <a:gd name="connsiteY73" fmla="*/ 2264611 h 6667714"/>
              <a:gd name="connsiteX74" fmla="*/ 3795326 w 4939625"/>
              <a:gd name="connsiteY74" fmla="*/ 2289059 h 6667714"/>
              <a:gd name="connsiteX75" fmla="*/ 3821345 w 4939625"/>
              <a:gd name="connsiteY75" fmla="*/ 2310336 h 6667714"/>
              <a:gd name="connsiteX76" fmla="*/ 3849570 w 4939625"/>
              <a:gd name="connsiteY76" fmla="*/ 2330337 h 6667714"/>
              <a:gd name="connsiteX77" fmla="*/ 3878729 w 4939625"/>
              <a:gd name="connsiteY77" fmla="*/ 2346858 h 6667714"/>
              <a:gd name="connsiteX78" fmla="*/ 3894045 w 4939625"/>
              <a:gd name="connsiteY78" fmla="*/ 2354693 h 6667714"/>
              <a:gd name="connsiteX79" fmla="*/ 3910095 w 4939625"/>
              <a:gd name="connsiteY79" fmla="*/ 2362104 h 6667714"/>
              <a:gd name="connsiteX80" fmla="*/ 3925296 w 4939625"/>
              <a:gd name="connsiteY80" fmla="*/ 2368042 h 6667714"/>
              <a:gd name="connsiteX81" fmla="*/ 3942395 w 4939625"/>
              <a:gd name="connsiteY81" fmla="*/ 2373868 h 6667714"/>
              <a:gd name="connsiteX82" fmla="*/ 3959066 w 4939625"/>
              <a:gd name="connsiteY82" fmla="*/ 2378957 h 6667714"/>
              <a:gd name="connsiteX83" fmla="*/ 3976786 w 4939625"/>
              <a:gd name="connsiteY83" fmla="*/ 2382462 h 6667714"/>
              <a:gd name="connsiteX84" fmla="*/ 4037759 w 4939625"/>
              <a:gd name="connsiteY84" fmla="*/ 2396311 h 6667714"/>
              <a:gd name="connsiteX85" fmla="*/ 4099155 w 4939625"/>
              <a:gd name="connsiteY85" fmla="*/ 2410896 h 6667714"/>
              <a:gd name="connsiteX86" fmla="*/ 4158768 w 4939625"/>
              <a:gd name="connsiteY86" fmla="*/ 2427491 h 6667714"/>
              <a:gd name="connsiteX87" fmla="*/ 4218071 w 4939625"/>
              <a:gd name="connsiteY87" fmla="*/ 2445247 h 6667714"/>
              <a:gd name="connsiteX88" fmla="*/ 4276751 w 4939625"/>
              <a:gd name="connsiteY88" fmla="*/ 2465324 h 6667714"/>
              <a:gd name="connsiteX89" fmla="*/ 4335858 w 4939625"/>
              <a:gd name="connsiteY89" fmla="*/ 2486138 h 6667714"/>
              <a:gd name="connsiteX90" fmla="*/ 4392444 w 4939625"/>
              <a:gd name="connsiteY90" fmla="*/ 2509385 h 6667714"/>
              <a:gd name="connsiteX91" fmla="*/ 4450617 w 4939625"/>
              <a:gd name="connsiteY91" fmla="*/ 2533679 h 6667714"/>
              <a:gd name="connsiteX92" fmla="*/ 4507007 w 4939625"/>
              <a:gd name="connsiteY92" fmla="*/ 2559985 h 6667714"/>
              <a:gd name="connsiteX93" fmla="*/ 4561927 w 4939625"/>
              <a:gd name="connsiteY93" fmla="*/ 2587139 h 6667714"/>
              <a:gd name="connsiteX94" fmla="*/ 4618431 w 4939625"/>
              <a:gd name="connsiteY94" fmla="*/ 2615340 h 6667714"/>
              <a:gd name="connsiteX95" fmla="*/ 4672416 w 4939625"/>
              <a:gd name="connsiteY95" fmla="*/ 2645976 h 6667714"/>
              <a:gd name="connsiteX96" fmla="*/ 4725780 w 4939625"/>
              <a:gd name="connsiteY96" fmla="*/ 2678933 h 6667714"/>
              <a:gd name="connsiteX97" fmla="*/ 4778409 w 4939625"/>
              <a:gd name="connsiteY97" fmla="*/ 2712315 h 6667714"/>
              <a:gd name="connsiteX98" fmla="*/ 4829679 w 4939625"/>
              <a:gd name="connsiteY98" fmla="*/ 2748443 h 6667714"/>
              <a:gd name="connsiteX99" fmla="*/ 4881374 w 4939625"/>
              <a:gd name="connsiteY99" fmla="*/ 2785307 h 6667714"/>
              <a:gd name="connsiteX100" fmla="*/ 4930861 w 4939625"/>
              <a:gd name="connsiteY100" fmla="*/ 2823444 h 6667714"/>
              <a:gd name="connsiteX101" fmla="*/ 4939624 w 4939625"/>
              <a:gd name="connsiteY101" fmla="*/ 2830270 h 6667714"/>
              <a:gd name="connsiteX102" fmla="*/ 4939625 w 4939625"/>
              <a:gd name="connsiteY102" fmla="*/ 6376885 h 6667714"/>
              <a:gd name="connsiteX103" fmla="*/ 4896460 w 4939625"/>
              <a:gd name="connsiteY103" fmla="*/ 6410324 h 6667714"/>
              <a:gd name="connsiteX104" fmla="*/ 4849712 w 4939625"/>
              <a:gd name="connsiteY104" fmla="*/ 6443199 h 6667714"/>
              <a:gd name="connsiteX105" fmla="*/ 4802229 w 4939625"/>
              <a:gd name="connsiteY105" fmla="*/ 6476500 h 6667714"/>
              <a:gd name="connsiteX106" fmla="*/ 4754321 w 4939625"/>
              <a:gd name="connsiteY106" fmla="*/ 6509065 h 6667714"/>
              <a:gd name="connsiteX107" fmla="*/ 4704713 w 4939625"/>
              <a:gd name="connsiteY107" fmla="*/ 6538688 h 6667714"/>
              <a:gd name="connsiteX108" fmla="*/ 4655531 w 4939625"/>
              <a:gd name="connsiteY108" fmla="*/ 6569045 h 6667714"/>
              <a:gd name="connsiteX109" fmla="*/ 4603177 w 4939625"/>
              <a:gd name="connsiteY109" fmla="*/ 6597310 h 6667714"/>
              <a:gd name="connsiteX110" fmla="*/ 4551869 w 4939625"/>
              <a:gd name="connsiteY110" fmla="*/ 6623989 h 6667714"/>
              <a:gd name="connsiteX111" fmla="*/ 4498667 w 4939625"/>
              <a:gd name="connsiteY111" fmla="*/ 6650782 h 6667714"/>
              <a:gd name="connsiteX112" fmla="*/ 4462403 w 4939625"/>
              <a:gd name="connsiteY112" fmla="*/ 6667714 h 6667714"/>
              <a:gd name="connsiteX113" fmla="*/ 2591429 w 4939625"/>
              <a:gd name="connsiteY113" fmla="*/ 6667714 h 6667714"/>
              <a:gd name="connsiteX114" fmla="*/ 2560627 w 4939625"/>
              <a:gd name="connsiteY114" fmla="*/ 6653299 h 6667714"/>
              <a:gd name="connsiteX115" fmla="*/ 2512051 w 4939625"/>
              <a:gd name="connsiteY115" fmla="*/ 6630331 h 6667714"/>
              <a:gd name="connsiteX116" fmla="*/ 2462623 w 4939625"/>
              <a:gd name="connsiteY116" fmla="*/ 6605893 h 6667714"/>
              <a:gd name="connsiteX117" fmla="*/ 2415290 w 4939625"/>
              <a:gd name="connsiteY117" fmla="*/ 6578283 h 6667714"/>
              <a:gd name="connsiteX118" fmla="*/ 2367222 w 4939625"/>
              <a:gd name="connsiteY118" fmla="*/ 6551098 h 6667714"/>
              <a:gd name="connsiteX119" fmla="*/ 2320199 w 4939625"/>
              <a:gd name="connsiteY119" fmla="*/ 6522328 h 6667714"/>
              <a:gd name="connsiteX120" fmla="*/ 2274648 w 4939625"/>
              <a:gd name="connsiteY120" fmla="*/ 6492708 h 6667714"/>
              <a:gd name="connsiteX121" fmla="*/ 2228983 w 4939625"/>
              <a:gd name="connsiteY121" fmla="*/ 6461192 h 6667714"/>
              <a:gd name="connsiteX122" fmla="*/ 2185215 w 4939625"/>
              <a:gd name="connsiteY122" fmla="*/ 6429562 h 6667714"/>
              <a:gd name="connsiteX123" fmla="*/ 2140172 w 4939625"/>
              <a:gd name="connsiteY123" fmla="*/ 6395725 h 6667714"/>
              <a:gd name="connsiteX124" fmla="*/ 2097026 w 4939625"/>
              <a:gd name="connsiteY124" fmla="*/ 6361773 h 6667714"/>
              <a:gd name="connsiteX125" fmla="*/ 2054615 w 4939625"/>
              <a:gd name="connsiteY125" fmla="*/ 6327397 h 6667714"/>
              <a:gd name="connsiteX126" fmla="*/ 2013562 w 4939625"/>
              <a:gd name="connsiteY126" fmla="*/ 6290276 h 6667714"/>
              <a:gd name="connsiteX127" fmla="*/ 1972084 w 4939625"/>
              <a:gd name="connsiteY127" fmla="*/ 6252418 h 6667714"/>
              <a:gd name="connsiteX128" fmla="*/ 1932389 w 4939625"/>
              <a:gd name="connsiteY128" fmla="*/ 6212551 h 6667714"/>
              <a:gd name="connsiteX129" fmla="*/ 1893119 w 4939625"/>
              <a:gd name="connsiteY129" fmla="*/ 6173419 h 6667714"/>
              <a:gd name="connsiteX130" fmla="*/ 1854584 w 4939625"/>
              <a:gd name="connsiteY130" fmla="*/ 6133862 h 6667714"/>
              <a:gd name="connsiteX131" fmla="*/ 1818144 w 4939625"/>
              <a:gd name="connsiteY131" fmla="*/ 6091135 h 6667714"/>
              <a:gd name="connsiteX132" fmla="*/ 1780854 w 4939625"/>
              <a:gd name="connsiteY132" fmla="*/ 6046935 h 6667714"/>
              <a:gd name="connsiteX133" fmla="*/ 1745884 w 4939625"/>
              <a:gd name="connsiteY133" fmla="*/ 6003357 h 6667714"/>
              <a:gd name="connsiteX134" fmla="*/ 1711225 w 4939625"/>
              <a:gd name="connsiteY134" fmla="*/ 5958620 h 6667714"/>
              <a:gd name="connsiteX135" fmla="*/ 1677924 w 4939625"/>
              <a:gd name="connsiteY135" fmla="*/ 5911136 h 6667714"/>
              <a:gd name="connsiteX136" fmla="*/ 1645048 w 4939625"/>
              <a:gd name="connsiteY136" fmla="*/ 5864389 h 6667714"/>
              <a:gd name="connsiteX137" fmla="*/ 1613954 w 4939625"/>
              <a:gd name="connsiteY137" fmla="*/ 5815631 h 6667714"/>
              <a:gd name="connsiteX138" fmla="*/ 1583597 w 4939625"/>
              <a:gd name="connsiteY138" fmla="*/ 5766448 h 6667714"/>
              <a:gd name="connsiteX139" fmla="*/ 1554710 w 4939625"/>
              <a:gd name="connsiteY139" fmla="*/ 5716415 h 6667714"/>
              <a:gd name="connsiteX140" fmla="*/ 1526870 w 4939625"/>
              <a:gd name="connsiteY140" fmla="*/ 5664797 h 6667714"/>
              <a:gd name="connsiteX141" fmla="*/ 1499342 w 4939625"/>
              <a:gd name="connsiteY141" fmla="*/ 5612019 h 6667714"/>
              <a:gd name="connsiteX142" fmla="*/ 1475524 w 4939625"/>
              <a:gd name="connsiteY142" fmla="*/ 5563967 h 6667714"/>
              <a:gd name="connsiteX143" fmla="*/ 1453176 w 4939625"/>
              <a:gd name="connsiteY143" fmla="*/ 5515064 h 6667714"/>
              <a:gd name="connsiteX144" fmla="*/ 1431874 w 4939625"/>
              <a:gd name="connsiteY144" fmla="*/ 5464577 h 6667714"/>
              <a:gd name="connsiteX145" fmla="*/ 1412159 w 4939625"/>
              <a:gd name="connsiteY145" fmla="*/ 5415135 h 6667714"/>
              <a:gd name="connsiteX146" fmla="*/ 1394340 w 4939625"/>
              <a:gd name="connsiteY146" fmla="*/ 5365581 h 6667714"/>
              <a:gd name="connsiteX147" fmla="*/ 1377567 w 4939625"/>
              <a:gd name="connsiteY147" fmla="*/ 5314441 h 6667714"/>
              <a:gd name="connsiteX148" fmla="*/ 1361531 w 4939625"/>
              <a:gd name="connsiteY148" fmla="*/ 5262875 h 6667714"/>
              <a:gd name="connsiteX149" fmla="*/ 1346344 w 4939625"/>
              <a:gd name="connsiteY149" fmla="*/ 5212782 h 6667714"/>
              <a:gd name="connsiteX150" fmla="*/ 1333789 w 4939625"/>
              <a:gd name="connsiteY150" fmla="*/ 5162150 h 6667714"/>
              <a:gd name="connsiteX151" fmla="*/ 1320809 w 4939625"/>
              <a:gd name="connsiteY151" fmla="*/ 5110783 h 6667714"/>
              <a:gd name="connsiteX152" fmla="*/ 1308990 w 4939625"/>
              <a:gd name="connsiteY152" fmla="*/ 5059726 h 6667714"/>
              <a:gd name="connsiteX153" fmla="*/ 1299492 w 4939625"/>
              <a:gd name="connsiteY153" fmla="*/ 5009291 h 6667714"/>
              <a:gd name="connsiteX154" fmla="*/ 1291465 w 4939625"/>
              <a:gd name="connsiteY154" fmla="*/ 4958006 h 6667714"/>
              <a:gd name="connsiteX155" fmla="*/ 1283439 w 4939625"/>
              <a:gd name="connsiteY155" fmla="*/ 4906722 h 6667714"/>
              <a:gd name="connsiteX156" fmla="*/ 1276460 w 4939625"/>
              <a:gd name="connsiteY156" fmla="*/ 4853851 h 6667714"/>
              <a:gd name="connsiteX157" fmla="*/ 1271914 w 4939625"/>
              <a:gd name="connsiteY157" fmla="*/ 4803500 h 6667714"/>
              <a:gd name="connsiteX158" fmla="*/ 1267680 w 4939625"/>
              <a:gd name="connsiteY158" fmla="*/ 4751988 h 6667714"/>
              <a:gd name="connsiteX159" fmla="*/ 1265344 w 4939625"/>
              <a:gd name="connsiteY159" fmla="*/ 4700362 h 6667714"/>
              <a:gd name="connsiteX160" fmla="*/ 1263431 w 4939625"/>
              <a:gd name="connsiteY160" fmla="*/ 4649472 h 6667714"/>
              <a:gd name="connsiteX161" fmla="*/ 1263726 w 4939625"/>
              <a:gd name="connsiteY161" fmla="*/ 4597307 h 6667714"/>
              <a:gd name="connsiteX162" fmla="*/ 1264445 w 4939625"/>
              <a:gd name="connsiteY162" fmla="*/ 4545878 h 6667714"/>
              <a:gd name="connsiteX163" fmla="*/ 1265588 w 4939625"/>
              <a:gd name="connsiteY163" fmla="*/ 4495185 h 6667714"/>
              <a:gd name="connsiteX164" fmla="*/ 1269366 w 4939625"/>
              <a:gd name="connsiteY164" fmla="*/ 4443954 h 6667714"/>
              <a:gd name="connsiteX165" fmla="*/ 1273567 w 4939625"/>
              <a:gd name="connsiteY165" fmla="*/ 4393458 h 6667714"/>
              <a:gd name="connsiteX166" fmla="*/ 1279663 w 4939625"/>
              <a:gd name="connsiteY166" fmla="*/ 4342848 h 6667714"/>
              <a:gd name="connsiteX167" fmla="*/ 1285026 w 4939625"/>
              <a:gd name="connsiteY167" fmla="*/ 4292663 h 6667714"/>
              <a:gd name="connsiteX168" fmla="*/ 1293331 w 4939625"/>
              <a:gd name="connsiteY168" fmla="*/ 4240779 h 6667714"/>
              <a:gd name="connsiteX169" fmla="*/ 1303335 w 4939625"/>
              <a:gd name="connsiteY169" fmla="*/ 4191838 h 6667714"/>
              <a:gd name="connsiteX170" fmla="*/ 1311328 w 4939625"/>
              <a:gd name="connsiteY170" fmla="*/ 4141115 h 6667714"/>
              <a:gd name="connsiteX171" fmla="*/ 1323229 w 4939625"/>
              <a:gd name="connsiteY171" fmla="*/ 4092059 h 6667714"/>
              <a:gd name="connsiteX172" fmla="*/ 1335128 w 4939625"/>
              <a:gd name="connsiteY172" fmla="*/ 4043004 h 6667714"/>
              <a:gd name="connsiteX173" fmla="*/ 1348190 w 4939625"/>
              <a:gd name="connsiteY173" fmla="*/ 3994261 h 6667714"/>
              <a:gd name="connsiteX174" fmla="*/ 1353165 w 4939625"/>
              <a:gd name="connsiteY174" fmla="*/ 3975691 h 6667714"/>
              <a:gd name="connsiteX175" fmla="*/ 1357093 w 4939625"/>
              <a:gd name="connsiteY175" fmla="*/ 3958708 h 6667714"/>
              <a:gd name="connsiteX176" fmla="*/ 1360173 w 4939625"/>
              <a:gd name="connsiteY176" fmla="*/ 3940253 h 6667714"/>
              <a:gd name="connsiteX177" fmla="*/ 1361781 w 4939625"/>
              <a:gd name="connsiteY177" fmla="*/ 3922647 h 6667714"/>
              <a:gd name="connsiteX178" fmla="*/ 1362652 w 4939625"/>
              <a:gd name="connsiteY178" fmla="*/ 3905467 h 6667714"/>
              <a:gd name="connsiteX179" fmla="*/ 1363524 w 4939625"/>
              <a:gd name="connsiteY179" fmla="*/ 3888286 h 6667714"/>
              <a:gd name="connsiteX180" fmla="*/ 1362076 w 4939625"/>
              <a:gd name="connsiteY180" fmla="*/ 3870483 h 6667714"/>
              <a:gd name="connsiteX181" fmla="*/ 1361051 w 4939625"/>
              <a:gd name="connsiteY181" fmla="*/ 3853416 h 6667714"/>
              <a:gd name="connsiteX182" fmla="*/ 1357105 w 4939625"/>
              <a:gd name="connsiteY182" fmla="*/ 3819396 h 6667714"/>
              <a:gd name="connsiteX183" fmla="*/ 1347896 w 4939625"/>
              <a:gd name="connsiteY183" fmla="*/ 3786453 h 6667714"/>
              <a:gd name="connsiteX184" fmla="*/ 1339111 w 4939625"/>
              <a:gd name="connsiteY184" fmla="*/ 3754245 h 6667714"/>
              <a:gd name="connsiteX185" fmla="*/ 1324639 w 4939625"/>
              <a:gd name="connsiteY185" fmla="*/ 3722379 h 6667714"/>
              <a:gd name="connsiteX186" fmla="*/ 1309967 w 4939625"/>
              <a:gd name="connsiteY186" fmla="*/ 3693570 h 6667714"/>
              <a:gd name="connsiteX187" fmla="*/ 1290768 w 4939625"/>
              <a:gd name="connsiteY187" fmla="*/ 3665414 h 6667714"/>
              <a:gd name="connsiteX188" fmla="*/ 1268937 w 4939625"/>
              <a:gd name="connsiteY188" fmla="*/ 3637796 h 6667714"/>
              <a:gd name="connsiteX189" fmla="*/ 1245438 w 4939625"/>
              <a:gd name="connsiteY189" fmla="*/ 3614085 h 6667714"/>
              <a:gd name="connsiteX190" fmla="*/ 1232527 w 4939625"/>
              <a:gd name="connsiteY190" fmla="*/ 3601919 h 6667714"/>
              <a:gd name="connsiteX191" fmla="*/ 1220040 w 4939625"/>
              <a:gd name="connsiteY191" fmla="*/ 3590487 h 6667714"/>
              <a:gd name="connsiteX192" fmla="*/ 1205772 w 4939625"/>
              <a:gd name="connsiteY192" fmla="*/ 3581067 h 6667714"/>
              <a:gd name="connsiteX193" fmla="*/ 1191815 w 4939625"/>
              <a:gd name="connsiteY193" fmla="*/ 3570485 h 6667714"/>
              <a:gd name="connsiteX194" fmla="*/ 1175651 w 4939625"/>
              <a:gd name="connsiteY194" fmla="*/ 3561178 h 6667714"/>
              <a:gd name="connsiteX195" fmla="*/ 1161382 w 4939625"/>
              <a:gd name="connsiteY195" fmla="*/ 3551757 h 6667714"/>
              <a:gd name="connsiteX196" fmla="*/ 1144596 w 4939625"/>
              <a:gd name="connsiteY196" fmla="*/ 3544772 h 6667714"/>
              <a:gd name="connsiteX197" fmla="*/ 1128544 w 4939625"/>
              <a:gd name="connsiteY197" fmla="*/ 3537362 h 6667714"/>
              <a:gd name="connsiteX198" fmla="*/ 1092225 w 4939625"/>
              <a:gd name="connsiteY198" fmla="*/ 3522032 h 6667714"/>
              <a:gd name="connsiteX199" fmla="*/ 1057377 w 4939625"/>
              <a:gd name="connsiteY199" fmla="*/ 3505854 h 6667714"/>
              <a:gd name="connsiteX200" fmla="*/ 1021681 w 4939625"/>
              <a:gd name="connsiteY200" fmla="*/ 3488203 h 6667714"/>
              <a:gd name="connsiteX201" fmla="*/ 986719 w 4939625"/>
              <a:gd name="connsiteY201" fmla="*/ 3470129 h 6667714"/>
              <a:gd name="connsiteX202" fmla="*/ 952183 w 4939625"/>
              <a:gd name="connsiteY202" fmla="*/ 3452789 h 6667714"/>
              <a:gd name="connsiteX203" fmla="*/ 918268 w 4939625"/>
              <a:gd name="connsiteY203" fmla="*/ 3433128 h 6667714"/>
              <a:gd name="connsiteX204" fmla="*/ 883929 w 4939625"/>
              <a:gd name="connsiteY204" fmla="*/ 3412732 h 6667714"/>
              <a:gd name="connsiteX205" fmla="*/ 850750 w 4939625"/>
              <a:gd name="connsiteY205" fmla="*/ 3392647 h 6667714"/>
              <a:gd name="connsiteX206" fmla="*/ 817147 w 4939625"/>
              <a:gd name="connsiteY206" fmla="*/ 3371826 h 6667714"/>
              <a:gd name="connsiteX207" fmla="*/ 784589 w 4939625"/>
              <a:gd name="connsiteY207" fmla="*/ 3349419 h 6667714"/>
              <a:gd name="connsiteX208" fmla="*/ 753504 w 4939625"/>
              <a:gd name="connsiteY208" fmla="*/ 3326163 h 6667714"/>
              <a:gd name="connsiteX209" fmla="*/ 721258 w 4939625"/>
              <a:gd name="connsiteY209" fmla="*/ 3302596 h 6667714"/>
              <a:gd name="connsiteX210" fmla="*/ 690484 w 4939625"/>
              <a:gd name="connsiteY210" fmla="*/ 3278179 h 6667714"/>
              <a:gd name="connsiteX211" fmla="*/ 659284 w 4939625"/>
              <a:gd name="connsiteY211" fmla="*/ 3253027 h 6667714"/>
              <a:gd name="connsiteX212" fmla="*/ 629557 w 4939625"/>
              <a:gd name="connsiteY212" fmla="*/ 3227025 h 6667714"/>
              <a:gd name="connsiteX213" fmla="*/ 598668 w 4939625"/>
              <a:gd name="connsiteY213" fmla="*/ 3200712 h 6667714"/>
              <a:gd name="connsiteX214" fmla="*/ 569252 w 4939625"/>
              <a:gd name="connsiteY214" fmla="*/ 3173549 h 6667714"/>
              <a:gd name="connsiteX215" fmla="*/ 541307 w 4939625"/>
              <a:gd name="connsiteY215" fmla="*/ 3145538 h 6667714"/>
              <a:gd name="connsiteX216" fmla="*/ 514097 w 4939625"/>
              <a:gd name="connsiteY216" fmla="*/ 3117101 h 6667714"/>
              <a:gd name="connsiteX217" fmla="*/ 486462 w 4939625"/>
              <a:gd name="connsiteY217" fmla="*/ 3087928 h 6667714"/>
              <a:gd name="connsiteX218" fmla="*/ 458829 w 4939625"/>
              <a:gd name="connsiteY218" fmla="*/ 3058755 h 6667714"/>
              <a:gd name="connsiteX219" fmla="*/ 432241 w 4939625"/>
              <a:gd name="connsiteY219" fmla="*/ 3027997 h 6667714"/>
              <a:gd name="connsiteX220" fmla="*/ 405965 w 4939625"/>
              <a:gd name="connsiteY220" fmla="*/ 2996078 h 6667714"/>
              <a:gd name="connsiteX221" fmla="*/ 381160 w 4939625"/>
              <a:gd name="connsiteY221" fmla="*/ 2963311 h 6667714"/>
              <a:gd name="connsiteX222" fmla="*/ 357205 w 4939625"/>
              <a:gd name="connsiteY222" fmla="*/ 2932013 h 6667714"/>
              <a:gd name="connsiteX223" fmla="*/ 333136 w 4939625"/>
              <a:gd name="connsiteY223" fmla="*/ 2898821 h 6667714"/>
              <a:gd name="connsiteX224" fmla="*/ 310113 w 4939625"/>
              <a:gd name="connsiteY224" fmla="*/ 2864043 h 6667714"/>
              <a:gd name="connsiteX225" fmla="*/ 287515 w 4939625"/>
              <a:gd name="connsiteY225" fmla="*/ 2830000 h 6667714"/>
              <a:gd name="connsiteX226" fmla="*/ 264805 w 4939625"/>
              <a:gd name="connsiteY226" fmla="*/ 2794061 h 6667714"/>
              <a:gd name="connsiteX227" fmla="*/ 244414 w 4939625"/>
              <a:gd name="connsiteY227" fmla="*/ 2758744 h 6667714"/>
              <a:gd name="connsiteX228" fmla="*/ 223599 w 4939625"/>
              <a:gd name="connsiteY228" fmla="*/ 2722691 h 6667714"/>
              <a:gd name="connsiteX229" fmla="*/ 205302 w 4939625"/>
              <a:gd name="connsiteY229" fmla="*/ 2684203 h 6667714"/>
              <a:gd name="connsiteX230" fmla="*/ 184145 w 4939625"/>
              <a:gd name="connsiteY230" fmla="*/ 2642461 h 6667714"/>
              <a:gd name="connsiteX231" fmla="*/ 163300 w 4939625"/>
              <a:gd name="connsiteY231" fmla="*/ 2599559 h 6667714"/>
              <a:gd name="connsiteX232" fmla="*/ 144775 w 4939625"/>
              <a:gd name="connsiteY232" fmla="*/ 2557278 h 6667714"/>
              <a:gd name="connsiteX233" fmla="*/ 127723 w 4939625"/>
              <a:gd name="connsiteY233" fmla="*/ 2514149 h 6667714"/>
              <a:gd name="connsiteX234" fmla="*/ 110670 w 4939625"/>
              <a:gd name="connsiteY234" fmla="*/ 2471019 h 6667714"/>
              <a:gd name="connsiteX235" fmla="*/ 95824 w 4939625"/>
              <a:gd name="connsiteY235" fmla="*/ 2426615 h 6667714"/>
              <a:gd name="connsiteX236" fmla="*/ 81404 w 4939625"/>
              <a:gd name="connsiteY236" fmla="*/ 2382945 h 6667714"/>
              <a:gd name="connsiteX237" fmla="*/ 68143 w 4939625"/>
              <a:gd name="connsiteY237" fmla="*/ 2339588 h 6667714"/>
              <a:gd name="connsiteX238" fmla="*/ 56779 w 4939625"/>
              <a:gd name="connsiteY238" fmla="*/ 2296116 h 6667714"/>
              <a:gd name="connsiteX239" fmla="*/ 45301 w 4939625"/>
              <a:gd name="connsiteY239" fmla="*/ 2250749 h 6667714"/>
              <a:gd name="connsiteX240" fmla="*/ 36259 w 4939625"/>
              <a:gd name="connsiteY240" fmla="*/ 2207899 h 6667714"/>
              <a:gd name="connsiteX241" fmla="*/ 27837 w 4939625"/>
              <a:gd name="connsiteY241" fmla="*/ 2162728 h 6667714"/>
              <a:gd name="connsiteX242" fmla="*/ 20578 w 4939625"/>
              <a:gd name="connsiteY242" fmla="*/ 2117868 h 6667714"/>
              <a:gd name="connsiteX243" fmla="*/ 14477 w 4939625"/>
              <a:gd name="connsiteY243" fmla="*/ 2073319 h 6667714"/>
              <a:gd name="connsiteX244" fmla="*/ 8803 w 4939625"/>
              <a:gd name="connsiteY244" fmla="*/ 2029507 h 6667714"/>
              <a:gd name="connsiteX245" fmla="*/ 4600 w 4939625"/>
              <a:gd name="connsiteY245" fmla="*/ 1984844 h 6667714"/>
              <a:gd name="connsiteX246" fmla="*/ 1982 w 4939625"/>
              <a:gd name="connsiteY246" fmla="*/ 1941228 h 6667714"/>
              <a:gd name="connsiteX247" fmla="*/ 411 w 4939625"/>
              <a:gd name="connsiteY247" fmla="*/ 1896027 h 6667714"/>
              <a:gd name="connsiteX248" fmla="*/ 0 w 4939625"/>
              <a:gd name="connsiteY248" fmla="*/ 1851138 h 6667714"/>
              <a:gd name="connsiteX249" fmla="*/ 749 w 4939625"/>
              <a:gd name="connsiteY249" fmla="*/ 1806558 h 6667714"/>
              <a:gd name="connsiteX250" fmla="*/ 764 w 4939625"/>
              <a:gd name="connsiteY250" fmla="*/ 1762403 h 6667714"/>
              <a:gd name="connsiteX251" fmla="*/ 3835 w 4939625"/>
              <a:gd name="connsiteY251" fmla="*/ 1718447 h 6667714"/>
              <a:gd name="connsiteX252" fmla="*/ 7642 w 4939625"/>
              <a:gd name="connsiteY252" fmla="*/ 1674064 h 6667714"/>
              <a:gd name="connsiteX253" fmla="*/ 12610 w 4939625"/>
              <a:gd name="connsiteY253" fmla="*/ 1629993 h 6667714"/>
              <a:gd name="connsiteX254" fmla="*/ 17577 w 4939625"/>
              <a:gd name="connsiteY254" fmla="*/ 1585922 h 6667714"/>
              <a:gd name="connsiteX255" fmla="*/ 24129 w 4939625"/>
              <a:gd name="connsiteY255" fmla="*/ 1542898 h 6667714"/>
              <a:gd name="connsiteX256" fmla="*/ 33003 w 4939625"/>
              <a:gd name="connsiteY256" fmla="*/ 1500495 h 6667714"/>
              <a:gd name="connsiteX257" fmla="*/ 40603 w 4939625"/>
              <a:gd name="connsiteY257" fmla="*/ 1455885 h 6667714"/>
              <a:gd name="connsiteX258" fmla="*/ 51373 w 4939625"/>
              <a:gd name="connsiteY258" fmla="*/ 1413369 h 6667714"/>
              <a:gd name="connsiteX259" fmla="*/ 61408 w 4939625"/>
              <a:gd name="connsiteY259" fmla="*/ 1371278 h 6667714"/>
              <a:gd name="connsiteX260" fmla="*/ 72914 w 4939625"/>
              <a:gd name="connsiteY260" fmla="*/ 1328336 h 6667714"/>
              <a:gd name="connsiteX261" fmla="*/ 86005 w 4939625"/>
              <a:gd name="connsiteY261" fmla="*/ 1286442 h 6667714"/>
              <a:gd name="connsiteX262" fmla="*/ 99521 w 4939625"/>
              <a:gd name="connsiteY262" fmla="*/ 1245284 h 6667714"/>
              <a:gd name="connsiteX263" fmla="*/ 115244 w 4939625"/>
              <a:gd name="connsiteY263" fmla="*/ 1202851 h 6667714"/>
              <a:gd name="connsiteX264" fmla="*/ 130657 w 4939625"/>
              <a:gd name="connsiteY264" fmla="*/ 1161579 h 6667714"/>
              <a:gd name="connsiteX265" fmla="*/ 146919 w 4939625"/>
              <a:gd name="connsiteY265" fmla="*/ 1121777 h 6667714"/>
              <a:gd name="connsiteX266" fmla="*/ 164653 w 4939625"/>
              <a:gd name="connsiteY266" fmla="*/ 1081127 h 6667714"/>
              <a:gd name="connsiteX267" fmla="*/ 183972 w 4939625"/>
              <a:gd name="connsiteY267" fmla="*/ 1041524 h 6667714"/>
              <a:gd name="connsiteX268" fmla="*/ 203291 w 4939625"/>
              <a:gd name="connsiteY268" fmla="*/ 1001921 h 6667714"/>
              <a:gd name="connsiteX269" fmla="*/ 223771 w 4939625"/>
              <a:gd name="connsiteY269" fmla="*/ 962627 h 6667714"/>
              <a:gd name="connsiteX270" fmla="*/ 245835 w 4939625"/>
              <a:gd name="connsiteY270" fmla="*/ 924381 h 6667714"/>
              <a:gd name="connsiteX271" fmla="*/ 267476 w 4939625"/>
              <a:gd name="connsiteY271" fmla="*/ 885399 h 6667714"/>
              <a:gd name="connsiteX272" fmla="*/ 291552 w 4939625"/>
              <a:gd name="connsiteY272" fmla="*/ 848936 h 6667714"/>
              <a:gd name="connsiteX273" fmla="*/ 314777 w 4939625"/>
              <a:gd name="connsiteY273" fmla="*/ 811001 h 6667714"/>
              <a:gd name="connsiteX274" fmla="*/ 341172 w 4939625"/>
              <a:gd name="connsiteY274" fmla="*/ 775160 h 6667714"/>
              <a:gd name="connsiteX275" fmla="*/ 367144 w 4939625"/>
              <a:gd name="connsiteY275" fmla="*/ 738582 h 6667714"/>
              <a:gd name="connsiteX276" fmla="*/ 393965 w 4939625"/>
              <a:gd name="connsiteY276" fmla="*/ 703476 h 6667714"/>
              <a:gd name="connsiteX277" fmla="*/ 422682 w 4939625"/>
              <a:gd name="connsiteY277" fmla="*/ 668257 h 6667714"/>
              <a:gd name="connsiteX278" fmla="*/ 451513 w 4939625"/>
              <a:gd name="connsiteY278" fmla="*/ 634935 h 6667714"/>
              <a:gd name="connsiteX279" fmla="*/ 481081 w 4939625"/>
              <a:gd name="connsiteY279" fmla="*/ 601186 h 6667714"/>
              <a:gd name="connsiteX280" fmla="*/ 512234 w 4939625"/>
              <a:gd name="connsiteY280" fmla="*/ 568485 h 6667714"/>
              <a:gd name="connsiteX281" fmla="*/ 543811 w 4939625"/>
              <a:gd name="connsiteY281" fmla="*/ 536520 h 6667714"/>
              <a:gd name="connsiteX282" fmla="*/ 575387 w 4939625"/>
              <a:gd name="connsiteY282" fmla="*/ 504554 h 6667714"/>
              <a:gd name="connsiteX283" fmla="*/ 609711 w 4939625"/>
              <a:gd name="connsiteY283" fmla="*/ 473946 h 6667714"/>
              <a:gd name="connsiteX284" fmla="*/ 643723 w 4939625"/>
              <a:gd name="connsiteY284" fmla="*/ 444499 h 6667714"/>
              <a:gd name="connsiteX285" fmla="*/ 678470 w 4939625"/>
              <a:gd name="connsiteY285" fmla="*/ 414627 h 6667714"/>
              <a:gd name="connsiteX286" fmla="*/ 714493 w 4939625"/>
              <a:gd name="connsiteY286" fmla="*/ 386963 h 6667714"/>
              <a:gd name="connsiteX287" fmla="*/ 751251 w 4939625"/>
              <a:gd name="connsiteY287" fmla="*/ 358873 h 6667714"/>
              <a:gd name="connsiteX288" fmla="*/ 788434 w 4939625"/>
              <a:gd name="connsiteY288" fmla="*/ 331520 h 6667714"/>
              <a:gd name="connsiteX289" fmla="*/ 826891 w 4939625"/>
              <a:gd name="connsiteY289" fmla="*/ 306373 h 6667714"/>
              <a:gd name="connsiteX290" fmla="*/ 865348 w 4939625"/>
              <a:gd name="connsiteY290" fmla="*/ 281226 h 6667714"/>
              <a:gd name="connsiteX291" fmla="*/ 906551 w 4939625"/>
              <a:gd name="connsiteY291" fmla="*/ 257437 h 6667714"/>
              <a:gd name="connsiteX292" fmla="*/ 947754 w 4939625"/>
              <a:gd name="connsiteY292" fmla="*/ 233649 h 6667714"/>
              <a:gd name="connsiteX293" fmla="*/ 989072 w 4939625"/>
              <a:gd name="connsiteY293" fmla="*/ 211757 h 6667714"/>
              <a:gd name="connsiteX294" fmla="*/ 1031549 w 4939625"/>
              <a:gd name="connsiteY294" fmla="*/ 190175 h 6667714"/>
              <a:gd name="connsiteX295" fmla="*/ 1074452 w 4939625"/>
              <a:gd name="connsiteY295" fmla="*/ 169330 h 6667714"/>
              <a:gd name="connsiteX296" fmla="*/ 1117467 w 4939625"/>
              <a:gd name="connsiteY296" fmla="*/ 150381 h 6667714"/>
              <a:gd name="connsiteX297" fmla="*/ 1160909 w 4939625"/>
              <a:gd name="connsiteY297" fmla="*/ 132168 h 6667714"/>
              <a:gd name="connsiteX298" fmla="*/ 1204465 w 4939625"/>
              <a:gd name="connsiteY298" fmla="*/ 115850 h 6667714"/>
              <a:gd name="connsiteX299" fmla="*/ 1248018 w 4939625"/>
              <a:gd name="connsiteY299" fmla="*/ 99533 h 6667714"/>
              <a:gd name="connsiteX300" fmla="*/ 1292424 w 4939625"/>
              <a:gd name="connsiteY300" fmla="*/ 84687 h 6667714"/>
              <a:gd name="connsiteX301" fmla="*/ 1336517 w 4939625"/>
              <a:gd name="connsiteY301" fmla="*/ 71003 h 6667714"/>
              <a:gd name="connsiteX302" fmla="*/ 1380724 w 4939625"/>
              <a:gd name="connsiteY302" fmla="*/ 59214 h 6667714"/>
              <a:gd name="connsiteX303" fmla="*/ 1425044 w 4939625"/>
              <a:gd name="connsiteY303" fmla="*/ 49321 h 6667714"/>
              <a:gd name="connsiteX304" fmla="*/ 1469678 w 4939625"/>
              <a:gd name="connsiteY304" fmla="*/ 38268 h 6667714"/>
              <a:gd name="connsiteX305" fmla="*/ 1515273 w 4939625"/>
              <a:gd name="connsiteY305" fmla="*/ 30583 h 6667714"/>
              <a:gd name="connsiteX306" fmla="*/ 1558972 w 4939625"/>
              <a:gd name="connsiteY306" fmla="*/ 23012 h 6667714"/>
              <a:gd name="connsiteX307" fmla="*/ 1603832 w 4939625"/>
              <a:gd name="connsiteY307" fmla="*/ 15752 h 6667714"/>
              <a:gd name="connsiteX308" fmla="*/ 1648804 w 4939625"/>
              <a:gd name="connsiteY308" fmla="*/ 10388 h 6667714"/>
              <a:gd name="connsiteX309" fmla="*/ 1693467 w 4939625"/>
              <a:gd name="connsiteY309" fmla="*/ 6184 h 6667714"/>
              <a:gd name="connsiteX310" fmla="*/ 1738555 w 4939625"/>
              <a:gd name="connsiteY310" fmla="*/ 2717 h 6667714"/>
              <a:gd name="connsiteX311" fmla="*/ 1783755 w 4939625"/>
              <a:gd name="connsiteY311" fmla="*/ 1146 h 66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4939625" h="6667714">
                <a:moveTo>
                  <a:pt x="1828221" y="0"/>
                </a:moveTo>
                <a:lnTo>
                  <a:pt x="1872375" y="13"/>
                </a:lnTo>
                <a:lnTo>
                  <a:pt x="1917380" y="1499"/>
                </a:lnTo>
                <a:lnTo>
                  <a:pt x="1961338" y="4571"/>
                </a:lnTo>
                <a:lnTo>
                  <a:pt x="2005719" y="8377"/>
                </a:lnTo>
                <a:lnTo>
                  <a:pt x="2048940" y="11873"/>
                </a:lnTo>
                <a:lnTo>
                  <a:pt x="2093437" y="17577"/>
                </a:lnTo>
                <a:lnTo>
                  <a:pt x="2138357" y="24015"/>
                </a:lnTo>
                <a:lnTo>
                  <a:pt x="2182231" y="32039"/>
                </a:lnTo>
                <a:lnTo>
                  <a:pt x="2225370" y="40489"/>
                </a:lnTo>
                <a:lnTo>
                  <a:pt x="2268196" y="50098"/>
                </a:lnTo>
                <a:lnTo>
                  <a:pt x="2310713" y="60869"/>
                </a:lnTo>
                <a:lnTo>
                  <a:pt x="2352918" y="72799"/>
                </a:lnTo>
                <a:lnTo>
                  <a:pt x="2395973" y="86201"/>
                </a:lnTo>
                <a:lnTo>
                  <a:pt x="2437867" y="99294"/>
                </a:lnTo>
                <a:lnTo>
                  <a:pt x="2478715" y="113970"/>
                </a:lnTo>
                <a:lnTo>
                  <a:pt x="2520724" y="128957"/>
                </a:lnTo>
                <a:lnTo>
                  <a:pt x="2561374" y="146691"/>
                </a:lnTo>
                <a:lnTo>
                  <a:pt x="2601599" y="163689"/>
                </a:lnTo>
                <a:lnTo>
                  <a:pt x="2641627" y="183744"/>
                </a:lnTo>
                <a:lnTo>
                  <a:pt x="2681967" y="202638"/>
                </a:lnTo>
                <a:lnTo>
                  <a:pt x="2720948" y="224279"/>
                </a:lnTo>
                <a:lnTo>
                  <a:pt x="2759931" y="245918"/>
                </a:lnTo>
                <a:lnTo>
                  <a:pt x="2797752" y="267248"/>
                </a:lnTo>
                <a:lnTo>
                  <a:pt x="2836112" y="291209"/>
                </a:lnTo>
                <a:lnTo>
                  <a:pt x="2872574" y="315284"/>
                </a:lnTo>
                <a:lnTo>
                  <a:pt x="2909151" y="341255"/>
                </a:lnTo>
                <a:lnTo>
                  <a:pt x="2944993" y="367652"/>
                </a:lnTo>
                <a:lnTo>
                  <a:pt x="2980524" y="395208"/>
                </a:lnTo>
                <a:lnTo>
                  <a:pt x="3015743" y="423926"/>
                </a:lnTo>
                <a:lnTo>
                  <a:pt x="3050538" y="451907"/>
                </a:lnTo>
                <a:lnTo>
                  <a:pt x="3083240" y="483060"/>
                </a:lnTo>
                <a:lnTo>
                  <a:pt x="3116251" y="513051"/>
                </a:lnTo>
                <a:lnTo>
                  <a:pt x="3147907" y="545790"/>
                </a:lnTo>
                <a:lnTo>
                  <a:pt x="3179872" y="577367"/>
                </a:lnTo>
                <a:lnTo>
                  <a:pt x="3210479" y="611689"/>
                </a:lnTo>
                <a:lnTo>
                  <a:pt x="3240662" y="645277"/>
                </a:lnTo>
                <a:lnTo>
                  <a:pt x="3270648" y="681921"/>
                </a:lnTo>
                <a:lnTo>
                  <a:pt x="3299474" y="718254"/>
                </a:lnTo>
                <a:lnTo>
                  <a:pt x="3326826" y="755438"/>
                </a:lnTo>
                <a:lnTo>
                  <a:pt x="3353444" y="793045"/>
                </a:lnTo>
                <a:lnTo>
                  <a:pt x="3380488" y="831388"/>
                </a:lnTo>
                <a:lnTo>
                  <a:pt x="3404162" y="870695"/>
                </a:lnTo>
                <a:lnTo>
                  <a:pt x="3429422" y="911049"/>
                </a:lnTo>
                <a:lnTo>
                  <a:pt x="3453212" y="952252"/>
                </a:lnTo>
                <a:lnTo>
                  <a:pt x="3475218" y="995465"/>
                </a:lnTo>
                <a:lnTo>
                  <a:pt x="3504248" y="1054244"/>
                </a:lnTo>
                <a:lnTo>
                  <a:pt x="3531071" y="1114296"/>
                </a:lnTo>
                <a:lnTo>
                  <a:pt x="3556734" y="1174038"/>
                </a:lnTo>
                <a:lnTo>
                  <a:pt x="3578717" y="1235904"/>
                </a:lnTo>
                <a:lnTo>
                  <a:pt x="3598381" y="1297148"/>
                </a:lnTo>
                <a:lnTo>
                  <a:pt x="3616883" y="1358080"/>
                </a:lnTo>
                <a:lnTo>
                  <a:pt x="3632016" y="1419977"/>
                </a:lnTo>
                <a:lnTo>
                  <a:pt x="3645990" y="1481562"/>
                </a:lnTo>
                <a:lnTo>
                  <a:pt x="3656596" y="1544111"/>
                </a:lnTo>
                <a:lnTo>
                  <a:pt x="3667203" y="1606659"/>
                </a:lnTo>
                <a:lnTo>
                  <a:pt x="3672429" y="1668390"/>
                </a:lnTo>
                <a:lnTo>
                  <a:pt x="3677657" y="1730119"/>
                </a:lnTo>
                <a:lnTo>
                  <a:pt x="3680253" y="1792387"/>
                </a:lnTo>
                <a:lnTo>
                  <a:pt x="3679905" y="1856355"/>
                </a:lnTo>
                <a:lnTo>
                  <a:pt x="3679019" y="1917690"/>
                </a:lnTo>
                <a:lnTo>
                  <a:pt x="3675076" y="1978828"/>
                </a:lnTo>
                <a:lnTo>
                  <a:pt x="3674318" y="1997906"/>
                </a:lnTo>
                <a:lnTo>
                  <a:pt x="3673447" y="2015086"/>
                </a:lnTo>
                <a:lnTo>
                  <a:pt x="3674470" y="2032153"/>
                </a:lnTo>
                <a:lnTo>
                  <a:pt x="3675184" y="2050380"/>
                </a:lnTo>
                <a:lnTo>
                  <a:pt x="3677681" y="2066597"/>
                </a:lnTo>
                <a:lnTo>
                  <a:pt x="3681451" y="2085023"/>
                </a:lnTo>
                <a:lnTo>
                  <a:pt x="3689500" y="2117654"/>
                </a:lnTo>
                <a:lnTo>
                  <a:pt x="3700917" y="2149324"/>
                </a:lnTo>
                <a:lnTo>
                  <a:pt x="3714229" y="2180878"/>
                </a:lnTo>
                <a:lnTo>
                  <a:pt x="3731221" y="2210309"/>
                </a:lnTo>
                <a:lnTo>
                  <a:pt x="3750420" y="2238466"/>
                </a:lnTo>
                <a:lnTo>
                  <a:pt x="3771402" y="2264611"/>
                </a:lnTo>
                <a:lnTo>
                  <a:pt x="3795326" y="2289059"/>
                </a:lnTo>
                <a:lnTo>
                  <a:pt x="3821345" y="2310336"/>
                </a:lnTo>
                <a:lnTo>
                  <a:pt x="3849570" y="2330337"/>
                </a:lnTo>
                <a:lnTo>
                  <a:pt x="3878729" y="2346858"/>
                </a:lnTo>
                <a:lnTo>
                  <a:pt x="3894045" y="2354693"/>
                </a:lnTo>
                <a:lnTo>
                  <a:pt x="3910095" y="2362104"/>
                </a:lnTo>
                <a:lnTo>
                  <a:pt x="3925296" y="2368042"/>
                </a:lnTo>
                <a:lnTo>
                  <a:pt x="3942395" y="2373868"/>
                </a:lnTo>
                <a:lnTo>
                  <a:pt x="3959066" y="2378957"/>
                </a:lnTo>
                <a:lnTo>
                  <a:pt x="3976786" y="2382462"/>
                </a:lnTo>
                <a:lnTo>
                  <a:pt x="4037759" y="2396311"/>
                </a:lnTo>
                <a:lnTo>
                  <a:pt x="4099155" y="2410896"/>
                </a:lnTo>
                <a:lnTo>
                  <a:pt x="4158768" y="2427491"/>
                </a:lnTo>
                <a:lnTo>
                  <a:pt x="4218071" y="2445247"/>
                </a:lnTo>
                <a:lnTo>
                  <a:pt x="4276751" y="2465324"/>
                </a:lnTo>
                <a:lnTo>
                  <a:pt x="4335858" y="2486138"/>
                </a:lnTo>
                <a:lnTo>
                  <a:pt x="4392444" y="2509385"/>
                </a:lnTo>
                <a:lnTo>
                  <a:pt x="4450617" y="2533679"/>
                </a:lnTo>
                <a:lnTo>
                  <a:pt x="4507007" y="2559985"/>
                </a:lnTo>
                <a:lnTo>
                  <a:pt x="4561927" y="2587139"/>
                </a:lnTo>
                <a:lnTo>
                  <a:pt x="4618431" y="2615340"/>
                </a:lnTo>
                <a:lnTo>
                  <a:pt x="4672416" y="2645976"/>
                </a:lnTo>
                <a:lnTo>
                  <a:pt x="4725780" y="2678933"/>
                </a:lnTo>
                <a:lnTo>
                  <a:pt x="4778409" y="2712315"/>
                </a:lnTo>
                <a:lnTo>
                  <a:pt x="4829679" y="2748443"/>
                </a:lnTo>
                <a:lnTo>
                  <a:pt x="4881374" y="2785307"/>
                </a:lnTo>
                <a:lnTo>
                  <a:pt x="4930861" y="2823444"/>
                </a:lnTo>
                <a:lnTo>
                  <a:pt x="4939624" y="2830270"/>
                </a:lnTo>
                <a:lnTo>
                  <a:pt x="4939625" y="6376885"/>
                </a:lnTo>
                <a:lnTo>
                  <a:pt x="4896460" y="6410324"/>
                </a:lnTo>
                <a:lnTo>
                  <a:pt x="4849712" y="6443199"/>
                </a:lnTo>
                <a:lnTo>
                  <a:pt x="4802229" y="6476500"/>
                </a:lnTo>
                <a:lnTo>
                  <a:pt x="4754321" y="6509065"/>
                </a:lnTo>
                <a:lnTo>
                  <a:pt x="4704713" y="6538688"/>
                </a:lnTo>
                <a:lnTo>
                  <a:pt x="4655531" y="6569045"/>
                </a:lnTo>
                <a:lnTo>
                  <a:pt x="4603177" y="6597310"/>
                </a:lnTo>
                <a:lnTo>
                  <a:pt x="4551869" y="6623989"/>
                </a:lnTo>
                <a:lnTo>
                  <a:pt x="4498667" y="6650782"/>
                </a:lnTo>
                <a:lnTo>
                  <a:pt x="4462403" y="6667714"/>
                </a:lnTo>
                <a:lnTo>
                  <a:pt x="2591429" y="6667714"/>
                </a:lnTo>
                <a:lnTo>
                  <a:pt x="2560627" y="6653299"/>
                </a:lnTo>
                <a:lnTo>
                  <a:pt x="2512051" y="6630331"/>
                </a:lnTo>
                <a:lnTo>
                  <a:pt x="2462623" y="6605893"/>
                </a:lnTo>
                <a:lnTo>
                  <a:pt x="2415290" y="6578283"/>
                </a:lnTo>
                <a:lnTo>
                  <a:pt x="2367222" y="6551098"/>
                </a:lnTo>
                <a:lnTo>
                  <a:pt x="2320199" y="6522328"/>
                </a:lnTo>
                <a:lnTo>
                  <a:pt x="2274648" y="6492708"/>
                </a:lnTo>
                <a:lnTo>
                  <a:pt x="2228983" y="6461192"/>
                </a:lnTo>
                <a:lnTo>
                  <a:pt x="2185215" y="6429562"/>
                </a:lnTo>
                <a:lnTo>
                  <a:pt x="2140172" y="6395725"/>
                </a:lnTo>
                <a:lnTo>
                  <a:pt x="2097026" y="6361773"/>
                </a:lnTo>
                <a:lnTo>
                  <a:pt x="2054615" y="6327397"/>
                </a:lnTo>
                <a:lnTo>
                  <a:pt x="2013562" y="6290276"/>
                </a:lnTo>
                <a:lnTo>
                  <a:pt x="1972084" y="6252418"/>
                </a:lnTo>
                <a:lnTo>
                  <a:pt x="1932389" y="6212551"/>
                </a:lnTo>
                <a:lnTo>
                  <a:pt x="1893119" y="6173419"/>
                </a:lnTo>
                <a:lnTo>
                  <a:pt x="1854584" y="6133862"/>
                </a:lnTo>
                <a:lnTo>
                  <a:pt x="1818144" y="6091135"/>
                </a:lnTo>
                <a:lnTo>
                  <a:pt x="1780854" y="6046935"/>
                </a:lnTo>
                <a:lnTo>
                  <a:pt x="1745884" y="6003357"/>
                </a:lnTo>
                <a:lnTo>
                  <a:pt x="1711225" y="5958620"/>
                </a:lnTo>
                <a:lnTo>
                  <a:pt x="1677924" y="5911136"/>
                </a:lnTo>
                <a:lnTo>
                  <a:pt x="1645048" y="5864389"/>
                </a:lnTo>
                <a:lnTo>
                  <a:pt x="1613954" y="5815631"/>
                </a:lnTo>
                <a:lnTo>
                  <a:pt x="1583597" y="5766448"/>
                </a:lnTo>
                <a:lnTo>
                  <a:pt x="1554710" y="5716415"/>
                </a:lnTo>
                <a:lnTo>
                  <a:pt x="1526870" y="5664797"/>
                </a:lnTo>
                <a:lnTo>
                  <a:pt x="1499342" y="5612019"/>
                </a:lnTo>
                <a:lnTo>
                  <a:pt x="1475524" y="5563967"/>
                </a:lnTo>
                <a:lnTo>
                  <a:pt x="1453176" y="5515064"/>
                </a:lnTo>
                <a:lnTo>
                  <a:pt x="1431874" y="5464577"/>
                </a:lnTo>
                <a:lnTo>
                  <a:pt x="1412159" y="5415135"/>
                </a:lnTo>
                <a:lnTo>
                  <a:pt x="1394340" y="5365581"/>
                </a:lnTo>
                <a:lnTo>
                  <a:pt x="1377567" y="5314441"/>
                </a:lnTo>
                <a:lnTo>
                  <a:pt x="1361531" y="5262875"/>
                </a:lnTo>
                <a:lnTo>
                  <a:pt x="1346344" y="5212782"/>
                </a:lnTo>
                <a:lnTo>
                  <a:pt x="1333789" y="5162150"/>
                </a:lnTo>
                <a:lnTo>
                  <a:pt x="1320809" y="5110783"/>
                </a:lnTo>
                <a:lnTo>
                  <a:pt x="1308990" y="5059726"/>
                </a:lnTo>
                <a:lnTo>
                  <a:pt x="1299492" y="5009291"/>
                </a:lnTo>
                <a:lnTo>
                  <a:pt x="1291465" y="4958006"/>
                </a:lnTo>
                <a:lnTo>
                  <a:pt x="1283439" y="4906722"/>
                </a:lnTo>
                <a:lnTo>
                  <a:pt x="1276460" y="4853851"/>
                </a:lnTo>
                <a:lnTo>
                  <a:pt x="1271914" y="4803500"/>
                </a:lnTo>
                <a:lnTo>
                  <a:pt x="1267680" y="4751988"/>
                </a:lnTo>
                <a:lnTo>
                  <a:pt x="1265344" y="4700362"/>
                </a:lnTo>
                <a:lnTo>
                  <a:pt x="1263431" y="4649472"/>
                </a:lnTo>
                <a:lnTo>
                  <a:pt x="1263726" y="4597307"/>
                </a:lnTo>
                <a:lnTo>
                  <a:pt x="1264445" y="4545878"/>
                </a:lnTo>
                <a:lnTo>
                  <a:pt x="1265588" y="4495185"/>
                </a:lnTo>
                <a:lnTo>
                  <a:pt x="1269366" y="4443954"/>
                </a:lnTo>
                <a:lnTo>
                  <a:pt x="1273567" y="4393458"/>
                </a:lnTo>
                <a:lnTo>
                  <a:pt x="1279663" y="4342848"/>
                </a:lnTo>
                <a:lnTo>
                  <a:pt x="1285026" y="4292663"/>
                </a:lnTo>
                <a:lnTo>
                  <a:pt x="1293331" y="4240779"/>
                </a:lnTo>
                <a:lnTo>
                  <a:pt x="1303335" y="4191838"/>
                </a:lnTo>
                <a:lnTo>
                  <a:pt x="1311328" y="4141115"/>
                </a:lnTo>
                <a:lnTo>
                  <a:pt x="1323229" y="4092059"/>
                </a:lnTo>
                <a:lnTo>
                  <a:pt x="1335128" y="4043004"/>
                </a:lnTo>
                <a:lnTo>
                  <a:pt x="1348190" y="3994261"/>
                </a:lnTo>
                <a:lnTo>
                  <a:pt x="1353165" y="3975691"/>
                </a:lnTo>
                <a:lnTo>
                  <a:pt x="1357093" y="3958708"/>
                </a:lnTo>
                <a:lnTo>
                  <a:pt x="1360173" y="3940253"/>
                </a:lnTo>
                <a:lnTo>
                  <a:pt x="1361781" y="3922647"/>
                </a:lnTo>
                <a:lnTo>
                  <a:pt x="1362652" y="3905467"/>
                </a:lnTo>
                <a:lnTo>
                  <a:pt x="1363524" y="3888286"/>
                </a:lnTo>
                <a:lnTo>
                  <a:pt x="1362076" y="3870483"/>
                </a:lnTo>
                <a:lnTo>
                  <a:pt x="1361051" y="3853416"/>
                </a:lnTo>
                <a:lnTo>
                  <a:pt x="1357105" y="3819396"/>
                </a:lnTo>
                <a:lnTo>
                  <a:pt x="1347896" y="3786453"/>
                </a:lnTo>
                <a:lnTo>
                  <a:pt x="1339111" y="3754245"/>
                </a:lnTo>
                <a:lnTo>
                  <a:pt x="1324639" y="3722379"/>
                </a:lnTo>
                <a:lnTo>
                  <a:pt x="1309967" y="3693570"/>
                </a:lnTo>
                <a:lnTo>
                  <a:pt x="1290768" y="3665414"/>
                </a:lnTo>
                <a:lnTo>
                  <a:pt x="1268937" y="3637796"/>
                </a:lnTo>
                <a:lnTo>
                  <a:pt x="1245438" y="3614085"/>
                </a:lnTo>
                <a:lnTo>
                  <a:pt x="1232527" y="3601919"/>
                </a:lnTo>
                <a:lnTo>
                  <a:pt x="1220040" y="3590487"/>
                </a:lnTo>
                <a:lnTo>
                  <a:pt x="1205772" y="3581067"/>
                </a:lnTo>
                <a:lnTo>
                  <a:pt x="1191815" y="3570485"/>
                </a:lnTo>
                <a:lnTo>
                  <a:pt x="1175651" y="3561178"/>
                </a:lnTo>
                <a:lnTo>
                  <a:pt x="1161382" y="3551757"/>
                </a:lnTo>
                <a:lnTo>
                  <a:pt x="1144596" y="3544772"/>
                </a:lnTo>
                <a:lnTo>
                  <a:pt x="1128544" y="3537362"/>
                </a:lnTo>
                <a:lnTo>
                  <a:pt x="1092225" y="3522032"/>
                </a:lnTo>
                <a:lnTo>
                  <a:pt x="1057377" y="3505854"/>
                </a:lnTo>
                <a:lnTo>
                  <a:pt x="1021681" y="3488203"/>
                </a:lnTo>
                <a:lnTo>
                  <a:pt x="986719" y="3470129"/>
                </a:lnTo>
                <a:lnTo>
                  <a:pt x="952183" y="3452789"/>
                </a:lnTo>
                <a:lnTo>
                  <a:pt x="918268" y="3433128"/>
                </a:lnTo>
                <a:lnTo>
                  <a:pt x="883929" y="3412732"/>
                </a:lnTo>
                <a:lnTo>
                  <a:pt x="850750" y="3392647"/>
                </a:lnTo>
                <a:lnTo>
                  <a:pt x="817147" y="3371826"/>
                </a:lnTo>
                <a:lnTo>
                  <a:pt x="784589" y="3349419"/>
                </a:lnTo>
                <a:lnTo>
                  <a:pt x="753504" y="3326163"/>
                </a:lnTo>
                <a:lnTo>
                  <a:pt x="721258" y="3302596"/>
                </a:lnTo>
                <a:lnTo>
                  <a:pt x="690484" y="3278179"/>
                </a:lnTo>
                <a:lnTo>
                  <a:pt x="659284" y="3253027"/>
                </a:lnTo>
                <a:lnTo>
                  <a:pt x="629557" y="3227025"/>
                </a:lnTo>
                <a:lnTo>
                  <a:pt x="598668" y="3200712"/>
                </a:lnTo>
                <a:lnTo>
                  <a:pt x="569252" y="3173549"/>
                </a:lnTo>
                <a:lnTo>
                  <a:pt x="541307" y="3145538"/>
                </a:lnTo>
                <a:lnTo>
                  <a:pt x="514097" y="3117101"/>
                </a:lnTo>
                <a:lnTo>
                  <a:pt x="486462" y="3087928"/>
                </a:lnTo>
                <a:lnTo>
                  <a:pt x="458829" y="3058755"/>
                </a:lnTo>
                <a:lnTo>
                  <a:pt x="432241" y="3027997"/>
                </a:lnTo>
                <a:lnTo>
                  <a:pt x="405965" y="2996078"/>
                </a:lnTo>
                <a:lnTo>
                  <a:pt x="381160" y="2963311"/>
                </a:lnTo>
                <a:lnTo>
                  <a:pt x="357205" y="2932013"/>
                </a:lnTo>
                <a:lnTo>
                  <a:pt x="333136" y="2898821"/>
                </a:lnTo>
                <a:lnTo>
                  <a:pt x="310113" y="2864043"/>
                </a:lnTo>
                <a:lnTo>
                  <a:pt x="287515" y="2830000"/>
                </a:lnTo>
                <a:lnTo>
                  <a:pt x="264805" y="2794061"/>
                </a:lnTo>
                <a:lnTo>
                  <a:pt x="244414" y="2758744"/>
                </a:lnTo>
                <a:lnTo>
                  <a:pt x="223599" y="2722691"/>
                </a:lnTo>
                <a:lnTo>
                  <a:pt x="205302" y="2684203"/>
                </a:lnTo>
                <a:lnTo>
                  <a:pt x="184145" y="2642461"/>
                </a:lnTo>
                <a:lnTo>
                  <a:pt x="163300" y="2599559"/>
                </a:lnTo>
                <a:lnTo>
                  <a:pt x="144775" y="2557278"/>
                </a:lnTo>
                <a:lnTo>
                  <a:pt x="127723" y="2514149"/>
                </a:lnTo>
                <a:lnTo>
                  <a:pt x="110670" y="2471019"/>
                </a:lnTo>
                <a:lnTo>
                  <a:pt x="95824" y="2426615"/>
                </a:lnTo>
                <a:lnTo>
                  <a:pt x="81404" y="2382945"/>
                </a:lnTo>
                <a:lnTo>
                  <a:pt x="68143" y="2339588"/>
                </a:lnTo>
                <a:lnTo>
                  <a:pt x="56779" y="2296116"/>
                </a:lnTo>
                <a:lnTo>
                  <a:pt x="45301" y="2250749"/>
                </a:lnTo>
                <a:lnTo>
                  <a:pt x="36259" y="2207899"/>
                </a:lnTo>
                <a:lnTo>
                  <a:pt x="27837" y="2162728"/>
                </a:lnTo>
                <a:lnTo>
                  <a:pt x="20578" y="2117868"/>
                </a:lnTo>
                <a:lnTo>
                  <a:pt x="14477" y="2073319"/>
                </a:lnTo>
                <a:lnTo>
                  <a:pt x="8803" y="2029507"/>
                </a:lnTo>
                <a:lnTo>
                  <a:pt x="4600" y="1984844"/>
                </a:lnTo>
                <a:lnTo>
                  <a:pt x="1982" y="1941228"/>
                </a:lnTo>
                <a:lnTo>
                  <a:pt x="411" y="1896027"/>
                </a:lnTo>
                <a:lnTo>
                  <a:pt x="0" y="1851138"/>
                </a:lnTo>
                <a:lnTo>
                  <a:pt x="749" y="1806558"/>
                </a:lnTo>
                <a:lnTo>
                  <a:pt x="764" y="1762403"/>
                </a:lnTo>
                <a:lnTo>
                  <a:pt x="3835" y="1718447"/>
                </a:lnTo>
                <a:lnTo>
                  <a:pt x="7642" y="1674064"/>
                </a:lnTo>
                <a:lnTo>
                  <a:pt x="12610" y="1629993"/>
                </a:lnTo>
                <a:lnTo>
                  <a:pt x="17577" y="1585922"/>
                </a:lnTo>
                <a:lnTo>
                  <a:pt x="24129" y="1542898"/>
                </a:lnTo>
                <a:lnTo>
                  <a:pt x="33003" y="1500495"/>
                </a:lnTo>
                <a:lnTo>
                  <a:pt x="40603" y="1455885"/>
                </a:lnTo>
                <a:lnTo>
                  <a:pt x="51373" y="1413369"/>
                </a:lnTo>
                <a:lnTo>
                  <a:pt x="61408" y="1371278"/>
                </a:lnTo>
                <a:lnTo>
                  <a:pt x="72914" y="1328336"/>
                </a:lnTo>
                <a:lnTo>
                  <a:pt x="86005" y="1286442"/>
                </a:lnTo>
                <a:lnTo>
                  <a:pt x="99521" y="1245284"/>
                </a:lnTo>
                <a:lnTo>
                  <a:pt x="115244" y="1202851"/>
                </a:lnTo>
                <a:lnTo>
                  <a:pt x="130657" y="1161579"/>
                </a:lnTo>
                <a:lnTo>
                  <a:pt x="146919" y="1121777"/>
                </a:lnTo>
                <a:lnTo>
                  <a:pt x="164653" y="1081127"/>
                </a:lnTo>
                <a:lnTo>
                  <a:pt x="183972" y="1041524"/>
                </a:lnTo>
                <a:lnTo>
                  <a:pt x="203291" y="1001921"/>
                </a:lnTo>
                <a:lnTo>
                  <a:pt x="223771" y="962627"/>
                </a:lnTo>
                <a:lnTo>
                  <a:pt x="245835" y="924381"/>
                </a:lnTo>
                <a:lnTo>
                  <a:pt x="267476" y="885399"/>
                </a:lnTo>
                <a:lnTo>
                  <a:pt x="291552" y="848936"/>
                </a:lnTo>
                <a:lnTo>
                  <a:pt x="314777" y="811001"/>
                </a:lnTo>
                <a:lnTo>
                  <a:pt x="341172" y="775160"/>
                </a:lnTo>
                <a:lnTo>
                  <a:pt x="367144" y="738582"/>
                </a:lnTo>
                <a:lnTo>
                  <a:pt x="393965" y="703476"/>
                </a:lnTo>
                <a:lnTo>
                  <a:pt x="422682" y="668257"/>
                </a:lnTo>
                <a:lnTo>
                  <a:pt x="451513" y="634935"/>
                </a:lnTo>
                <a:lnTo>
                  <a:pt x="481081" y="601186"/>
                </a:lnTo>
                <a:lnTo>
                  <a:pt x="512234" y="568485"/>
                </a:lnTo>
                <a:lnTo>
                  <a:pt x="543811" y="536520"/>
                </a:lnTo>
                <a:lnTo>
                  <a:pt x="575387" y="504554"/>
                </a:lnTo>
                <a:lnTo>
                  <a:pt x="609711" y="473946"/>
                </a:lnTo>
                <a:lnTo>
                  <a:pt x="643723" y="444499"/>
                </a:lnTo>
                <a:lnTo>
                  <a:pt x="678470" y="414627"/>
                </a:lnTo>
                <a:lnTo>
                  <a:pt x="714493" y="386963"/>
                </a:lnTo>
                <a:lnTo>
                  <a:pt x="751251" y="358873"/>
                </a:lnTo>
                <a:lnTo>
                  <a:pt x="788434" y="331520"/>
                </a:lnTo>
                <a:lnTo>
                  <a:pt x="826891" y="306373"/>
                </a:lnTo>
                <a:lnTo>
                  <a:pt x="865348" y="281226"/>
                </a:lnTo>
                <a:lnTo>
                  <a:pt x="906551" y="257437"/>
                </a:lnTo>
                <a:lnTo>
                  <a:pt x="947754" y="233649"/>
                </a:lnTo>
                <a:lnTo>
                  <a:pt x="989072" y="211757"/>
                </a:lnTo>
                <a:lnTo>
                  <a:pt x="1031549" y="190175"/>
                </a:lnTo>
                <a:lnTo>
                  <a:pt x="1074452" y="169330"/>
                </a:lnTo>
                <a:lnTo>
                  <a:pt x="1117467" y="150381"/>
                </a:lnTo>
                <a:lnTo>
                  <a:pt x="1160909" y="132168"/>
                </a:lnTo>
                <a:lnTo>
                  <a:pt x="1204465" y="115850"/>
                </a:lnTo>
                <a:lnTo>
                  <a:pt x="1248018" y="99533"/>
                </a:lnTo>
                <a:lnTo>
                  <a:pt x="1292424" y="84687"/>
                </a:lnTo>
                <a:lnTo>
                  <a:pt x="1336517" y="71003"/>
                </a:lnTo>
                <a:lnTo>
                  <a:pt x="1380724" y="59214"/>
                </a:lnTo>
                <a:lnTo>
                  <a:pt x="1425044" y="49321"/>
                </a:lnTo>
                <a:lnTo>
                  <a:pt x="1469678" y="38268"/>
                </a:lnTo>
                <a:lnTo>
                  <a:pt x="1515273" y="30583"/>
                </a:lnTo>
                <a:lnTo>
                  <a:pt x="1558972" y="23012"/>
                </a:lnTo>
                <a:lnTo>
                  <a:pt x="1603832" y="15752"/>
                </a:lnTo>
                <a:lnTo>
                  <a:pt x="1648804" y="10388"/>
                </a:lnTo>
                <a:lnTo>
                  <a:pt x="1693467" y="6184"/>
                </a:lnTo>
                <a:lnTo>
                  <a:pt x="1738555" y="2717"/>
                </a:lnTo>
                <a:lnTo>
                  <a:pt x="1783755" y="11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2A7B09-D296-78AF-51DC-EC8EB104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6400799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640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83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982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641800-4036-3428-E5AF-B8786F550908}"/>
              </a:ext>
            </a:extLst>
          </p:cNvPr>
          <p:cNvSpPr/>
          <p:nvPr/>
        </p:nvSpPr>
        <p:spPr>
          <a:xfrm>
            <a:off x="7772400" y="0"/>
            <a:ext cx="4419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39A77999-B917-70DF-08AA-1B2184DB6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7"/>
          <a:stretch/>
        </p:blipFill>
        <p:spPr>
          <a:xfrm>
            <a:off x="8964168" y="2044700"/>
            <a:ext cx="2036064" cy="4813300"/>
          </a:xfrm>
          <a:prstGeom prst="rect">
            <a:avLst/>
          </a:prstGeom>
        </p:spPr>
      </p:pic>
      <p:pic>
        <p:nvPicPr>
          <p:cNvPr id="11" name="Picture 10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6C8D9C2C-B4A9-27C2-1D27-418DFA078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3" b="1143"/>
          <a:stretch/>
        </p:blipFill>
        <p:spPr>
          <a:xfrm>
            <a:off x="8964168" y="0"/>
            <a:ext cx="2036064" cy="20447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E9D149-9B8F-3E9E-E20A-F625ED5DEE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7828" y="391068"/>
            <a:ext cx="4218410" cy="4555395"/>
          </a:xfrm>
          <a:custGeom>
            <a:avLst/>
            <a:gdLst>
              <a:gd name="connsiteX0" fmla="*/ 2753533 w 4218410"/>
              <a:gd name="connsiteY0" fmla="*/ 0 h 4555395"/>
              <a:gd name="connsiteX1" fmla="*/ 2797901 w 4218410"/>
              <a:gd name="connsiteY1" fmla="*/ 1149 h 4555395"/>
              <a:gd name="connsiteX2" fmla="*/ 2841847 w 4218410"/>
              <a:gd name="connsiteY2" fmla="*/ 4148 h 4555395"/>
              <a:gd name="connsiteX3" fmla="*/ 2885792 w 4218410"/>
              <a:gd name="connsiteY3" fmla="*/ 7146 h 4555395"/>
              <a:gd name="connsiteX4" fmla="*/ 2928636 w 4218410"/>
              <a:gd name="connsiteY4" fmla="*/ 11691 h 4555395"/>
              <a:gd name="connsiteX5" fmla="*/ 2971362 w 4218410"/>
              <a:gd name="connsiteY5" fmla="*/ 17406 h 4555395"/>
              <a:gd name="connsiteX6" fmla="*/ 3013783 w 4218410"/>
              <a:gd name="connsiteY6" fmla="*/ 23801 h 4555395"/>
              <a:gd name="connsiteX7" fmla="*/ 3055594 w 4218410"/>
              <a:gd name="connsiteY7" fmla="*/ 31554 h 4555395"/>
              <a:gd name="connsiteX8" fmla="*/ 3096608 w 4218410"/>
              <a:gd name="connsiteY8" fmla="*/ 40173 h 4555395"/>
              <a:gd name="connsiteX9" fmla="*/ 3137013 w 4218410"/>
              <a:gd name="connsiteY9" fmla="*/ 50151 h 4555395"/>
              <a:gd name="connsiteX10" fmla="*/ 3177299 w 4218410"/>
              <a:gd name="connsiteY10" fmla="*/ 61300 h 4555395"/>
              <a:gd name="connsiteX11" fmla="*/ 3216602 w 4218410"/>
              <a:gd name="connsiteY11" fmla="*/ 72823 h 4555395"/>
              <a:gd name="connsiteX12" fmla="*/ 3256161 w 4218410"/>
              <a:gd name="connsiteY12" fmla="*/ 86502 h 4555395"/>
              <a:gd name="connsiteX13" fmla="*/ 3294618 w 4218410"/>
              <a:gd name="connsiteY13" fmla="*/ 101726 h 4555395"/>
              <a:gd name="connsiteX14" fmla="*/ 3333076 w 4218410"/>
              <a:gd name="connsiteY14" fmla="*/ 116950 h 4555395"/>
              <a:gd name="connsiteX15" fmla="*/ 3369939 w 4218410"/>
              <a:gd name="connsiteY15" fmla="*/ 133907 h 4555395"/>
              <a:gd name="connsiteX16" fmla="*/ 3407177 w 4218410"/>
              <a:gd name="connsiteY16" fmla="*/ 151848 h 4555395"/>
              <a:gd name="connsiteX17" fmla="*/ 3442633 w 4218410"/>
              <a:gd name="connsiteY17" fmla="*/ 171030 h 4555395"/>
              <a:gd name="connsiteX18" fmla="*/ 3478651 w 4218410"/>
              <a:gd name="connsiteY18" fmla="*/ 191687 h 4555395"/>
              <a:gd name="connsiteX19" fmla="*/ 3513380 w 4218410"/>
              <a:gd name="connsiteY19" fmla="*/ 213398 h 4555395"/>
              <a:gd name="connsiteX20" fmla="*/ 3548366 w 4218410"/>
              <a:gd name="connsiteY20" fmla="*/ 237265 h 4555395"/>
              <a:gd name="connsiteX21" fmla="*/ 3581196 w 4218410"/>
              <a:gd name="connsiteY21" fmla="*/ 261388 h 4555395"/>
              <a:gd name="connsiteX22" fmla="*/ 3614588 w 4218410"/>
              <a:gd name="connsiteY22" fmla="*/ 286987 h 4555395"/>
              <a:gd name="connsiteX23" fmla="*/ 3646877 w 4218410"/>
              <a:gd name="connsiteY23" fmla="*/ 314132 h 4555395"/>
              <a:gd name="connsiteX24" fmla="*/ 3678557 w 4218410"/>
              <a:gd name="connsiteY24" fmla="*/ 342635 h 4555395"/>
              <a:gd name="connsiteX25" fmla="*/ 3709628 w 4218410"/>
              <a:gd name="connsiteY25" fmla="*/ 372496 h 4555395"/>
              <a:gd name="connsiteX26" fmla="*/ 3739901 w 4218410"/>
              <a:gd name="connsiteY26" fmla="*/ 403224 h 4555395"/>
              <a:gd name="connsiteX27" fmla="*/ 3769072 w 4218410"/>
              <a:gd name="connsiteY27" fmla="*/ 435497 h 4555395"/>
              <a:gd name="connsiteX28" fmla="*/ 3798008 w 4218410"/>
              <a:gd name="connsiteY28" fmla="*/ 470113 h 4555395"/>
              <a:gd name="connsiteX29" fmla="*/ 3826147 w 4218410"/>
              <a:gd name="connsiteY29" fmla="*/ 505595 h 4555395"/>
              <a:gd name="connsiteX30" fmla="*/ 3853489 w 4218410"/>
              <a:gd name="connsiteY30" fmla="*/ 541943 h 4555395"/>
              <a:gd name="connsiteX31" fmla="*/ 3879729 w 4218410"/>
              <a:gd name="connsiteY31" fmla="*/ 579837 h 4555395"/>
              <a:gd name="connsiteX32" fmla="*/ 3905547 w 4218410"/>
              <a:gd name="connsiteY32" fmla="*/ 619582 h 4555395"/>
              <a:gd name="connsiteX33" fmla="*/ 3930262 w 4218410"/>
              <a:gd name="connsiteY33" fmla="*/ 660872 h 4555395"/>
              <a:gd name="connsiteX34" fmla="*/ 3954181 w 4218410"/>
              <a:gd name="connsiteY34" fmla="*/ 703028 h 4555395"/>
              <a:gd name="connsiteX35" fmla="*/ 3977185 w 4218410"/>
              <a:gd name="connsiteY35" fmla="*/ 747221 h 4555395"/>
              <a:gd name="connsiteX36" fmla="*/ 3999579 w 4218410"/>
              <a:gd name="connsiteY36" fmla="*/ 792774 h 4555395"/>
              <a:gd name="connsiteX37" fmla="*/ 4021551 w 4218410"/>
              <a:gd name="connsiteY37" fmla="*/ 840176 h 4555395"/>
              <a:gd name="connsiteX38" fmla="*/ 4041741 w 4218410"/>
              <a:gd name="connsiteY38" fmla="*/ 888819 h 4555395"/>
              <a:gd name="connsiteX39" fmla="*/ 4062188 w 4218410"/>
              <a:gd name="connsiteY39" fmla="*/ 939618 h 4555395"/>
              <a:gd name="connsiteX40" fmla="*/ 4080667 w 4218410"/>
              <a:gd name="connsiteY40" fmla="*/ 991165 h 4555395"/>
              <a:gd name="connsiteX41" fmla="*/ 4098723 w 4218410"/>
              <a:gd name="connsiteY41" fmla="*/ 1044562 h 4555395"/>
              <a:gd name="connsiteX42" fmla="*/ 4114998 w 4218410"/>
              <a:gd name="connsiteY42" fmla="*/ 1099201 h 4555395"/>
              <a:gd name="connsiteX43" fmla="*/ 4129492 w 4218410"/>
              <a:gd name="connsiteY43" fmla="*/ 1155080 h 4555395"/>
              <a:gd name="connsiteX44" fmla="*/ 4143376 w 4218410"/>
              <a:gd name="connsiteY44" fmla="*/ 1212317 h 4555395"/>
              <a:gd name="connsiteX45" fmla="*/ 4156464 w 4218410"/>
              <a:gd name="connsiteY45" fmla="*/ 1270420 h 4555395"/>
              <a:gd name="connsiteX46" fmla="*/ 4167957 w 4218410"/>
              <a:gd name="connsiteY46" fmla="*/ 1330256 h 4555395"/>
              <a:gd name="connsiteX47" fmla="*/ 4177974 w 4218410"/>
              <a:gd name="connsiteY47" fmla="*/ 1390654 h 4555395"/>
              <a:gd name="connsiteX48" fmla="*/ 4187077 w 4218410"/>
              <a:gd name="connsiteY48" fmla="*/ 1453089 h 4555395"/>
              <a:gd name="connsiteX49" fmla="*/ 4194516 w 4218410"/>
              <a:gd name="connsiteY49" fmla="*/ 1515594 h 4555395"/>
              <a:gd name="connsiteX50" fmla="*/ 4201838 w 4218410"/>
              <a:gd name="connsiteY50" fmla="*/ 1579269 h 4555395"/>
              <a:gd name="connsiteX51" fmla="*/ 4206886 w 4218410"/>
              <a:gd name="connsiteY51" fmla="*/ 1644373 h 4555395"/>
              <a:gd name="connsiteX52" fmla="*/ 4211747 w 4218410"/>
              <a:gd name="connsiteY52" fmla="*/ 1708984 h 4555395"/>
              <a:gd name="connsiteX53" fmla="*/ 4214336 w 4218410"/>
              <a:gd name="connsiteY53" fmla="*/ 1775023 h 4555395"/>
              <a:gd name="connsiteX54" fmla="*/ 4216619 w 4218410"/>
              <a:gd name="connsiteY54" fmla="*/ 1841742 h 4555395"/>
              <a:gd name="connsiteX55" fmla="*/ 4218410 w 4218410"/>
              <a:gd name="connsiteY55" fmla="*/ 1908647 h 4555395"/>
              <a:gd name="connsiteX56" fmla="*/ 4218233 w 4218410"/>
              <a:gd name="connsiteY56" fmla="*/ 1976301 h 4555395"/>
              <a:gd name="connsiteX57" fmla="*/ 4216580 w 4218410"/>
              <a:gd name="connsiteY57" fmla="*/ 2044517 h 4555395"/>
              <a:gd name="connsiteX58" fmla="*/ 4214435 w 4218410"/>
              <a:gd name="connsiteY58" fmla="*/ 2112920 h 4555395"/>
              <a:gd name="connsiteX59" fmla="*/ 4211118 w 4218410"/>
              <a:gd name="connsiteY59" fmla="*/ 2181205 h 4555395"/>
              <a:gd name="connsiteX60" fmla="*/ 4207005 w 4218410"/>
              <a:gd name="connsiteY60" fmla="*/ 2250356 h 4555395"/>
              <a:gd name="connsiteX61" fmla="*/ 4201041 w 4218410"/>
              <a:gd name="connsiteY61" fmla="*/ 2319084 h 4555395"/>
              <a:gd name="connsiteX62" fmla="*/ 4195265 w 4218410"/>
              <a:gd name="connsiteY62" fmla="*/ 2388305 h 4555395"/>
              <a:gd name="connsiteX63" fmla="*/ 4187825 w 4218410"/>
              <a:gd name="connsiteY63" fmla="*/ 2457595 h 4555395"/>
              <a:gd name="connsiteX64" fmla="*/ 4179214 w 4218410"/>
              <a:gd name="connsiteY64" fmla="*/ 2526768 h 4555395"/>
              <a:gd name="connsiteX65" fmla="*/ 4169619 w 4218410"/>
              <a:gd name="connsiteY65" fmla="*/ 2596314 h 4555395"/>
              <a:gd name="connsiteX66" fmla="*/ 4159462 w 4218410"/>
              <a:gd name="connsiteY66" fmla="*/ 2664384 h 4555395"/>
              <a:gd name="connsiteX67" fmla="*/ 4148203 w 4218410"/>
              <a:gd name="connsiteY67" fmla="*/ 2734000 h 4555395"/>
              <a:gd name="connsiteX68" fmla="*/ 4135704 w 4218410"/>
              <a:gd name="connsiteY68" fmla="*/ 2801835 h 4555395"/>
              <a:gd name="connsiteX69" fmla="*/ 4122408 w 4218410"/>
              <a:gd name="connsiteY69" fmla="*/ 2870537 h 4555395"/>
              <a:gd name="connsiteX70" fmla="*/ 4107380 w 4218410"/>
              <a:gd name="connsiteY70" fmla="*/ 2937644 h 4555395"/>
              <a:gd name="connsiteX71" fmla="*/ 4091859 w 4218410"/>
              <a:gd name="connsiteY71" fmla="*/ 3004938 h 4555395"/>
              <a:gd name="connsiteX72" fmla="*/ 4076151 w 4218410"/>
              <a:gd name="connsiteY72" fmla="*/ 3071741 h 4555395"/>
              <a:gd name="connsiteX73" fmla="*/ 4058406 w 4218410"/>
              <a:gd name="connsiteY73" fmla="*/ 3137628 h 4555395"/>
              <a:gd name="connsiteX74" fmla="*/ 4040286 w 4218410"/>
              <a:gd name="connsiteY74" fmla="*/ 3202532 h 4555395"/>
              <a:gd name="connsiteX75" fmla="*/ 4021487 w 4218410"/>
              <a:gd name="connsiteY75" fmla="*/ 3267131 h 4555395"/>
              <a:gd name="connsiteX76" fmla="*/ 4002009 w 4218410"/>
              <a:gd name="connsiteY76" fmla="*/ 3331425 h 4555395"/>
              <a:gd name="connsiteX77" fmla="*/ 3980306 w 4218410"/>
              <a:gd name="connsiteY77" fmla="*/ 3394312 h 4555395"/>
              <a:gd name="connsiteX78" fmla="*/ 3959400 w 4218410"/>
              <a:gd name="connsiteY78" fmla="*/ 3456333 h 4555395"/>
              <a:gd name="connsiteX79" fmla="*/ 3936269 w 4218410"/>
              <a:gd name="connsiteY79" fmla="*/ 3516947 h 4555395"/>
              <a:gd name="connsiteX80" fmla="*/ 3912764 w 4218410"/>
              <a:gd name="connsiteY80" fmla="*/ 3576577 h 4555395"/>
              <a:gd name="connsiteX81" fmla="*/ 3888885 w 4218410"/>
              <a:gd name="connsiteY81" fmla="*/ 3635222 h 4555395"/>
              <a:gd name="connsiteX82" fmla="*/ 3863460 w 4218410"/>
              <a:gd name="connsiteY82" fmla="*/ 3692766 h 4555395"/>
              <a:gd name="connsiteX83" fmla="*/ 3837474 w 4218410"/>
              <a:gd name="connsiteY83" fmla="*/ 3748834 h 4555395"/>
              <a:gd name="connsiteX84" fmla="*/ 3810435 w 4218410"/>
              <a:gd name="connsiteY84" fmla="*/ 3803613 h 4555395"/>
              <a:gd name="connsiteX85" fmla="*/ 3782834 w 4218410"/>
              <a:gd name="connsiteY85" fmla="*/ 3856916 h 4555395"/>
              <a:gd name="connsiteX86" fmla="*/ 3754671 w 4218410"/>
              <a:gd name="connsiteY86" fmla="*/ 3908742 h 4555395"/>
              <a:gd name="connsiteX87" fmla="*/ 3725947 w 4218410"/>
              <a:gd name="connsiteY87" fmla="*/ 3959093 h 4555395"/>
              <a:gd name="connsiteX88" fmla="*/ 3695678 w 4218410"/>
              <a:gd name="connsiteY88" fmla="*/ 4008341 h 4555395"/>
              <a:gd name="connsiteX89" fmla="*/ 3664473 w 4218410"/>
              <a:gd name="connsiteY89" fmla="*/ 4055129 h 4555395"/>
              <a:gd name="connsiteX90" fmla="*/ 3633198 w 4218410"/>
              <a:gd name="connsiteY90" fmla="*/ 4100255 h 4555395"/>
              <a:gd name="connsiteX91" fmla="*/ 3601057 w 4218410"/>
              <a:gd name="connsiteY91" fmla="*/ 4144583 h 4555395"/>
              <a:gd name="connsiteX92" fmla="*/ 3567794 w 4218410"/>
              <a:gd name="connsiteY92" fmla="*/ 4185958 h 4555395"/>
              <a:gd name="connsiteX93" fmla="*/ 3533781 w 4218410"/>
              <a:gd name="connsiteY93" fmla="*/ 4225366 h 4555395"/>
              <a:gd name="connsiteX94" fmla="*/ 3499887 w 4218410"/>
              <a:gd name="connsiteY94" fmla="*/ 4263602 h 4555395"/>
              <a:gd name="connsiteX95" fmla="*/ 3482659 w 4218410"/>
              <a:gd name="connsiteY95" fmla="*/ 4281982 h 4555395"/>
              <a:gd name="connsiteX96" fmla="*/ 3464377 w 4218410"/>
              <a:gd name="connsiteY96" fmla="*/ 4299074 h 4555395"/>
              <a:gd name="connsiteX97" fmla="*/ 3446588 w 4218410"/>
              <a:gd name="connsiteY97" fmla="*/ 4315977 h 4555395"/>
              <a:gd name="connsiteX98" fmla="*/ 3428306 w 4218410"/>
              <a:gd name="connsiteY98" fmla="*/ 4333069 h 4555395"/>
              <a:gd name="connsiteX99" fmla="*/ 3410635 w 4218410"/>
              <a:gd name="connsiteY99" fmla="*/ 4348802 h 4555395"/>
              <a:gd name="connsiteX100" fmla="*/ 3392284 w 4218410"/>
              <a:gd name="connsiteY100" fmla="*/ 4364229 h 4555395"/>
              <a:gd name="connsiteX101" fmla="*/ 3374238 w 4218410"/>
              <a:gd name="connsiteY101" fmla="*/ 4378978 h 4555395"/>
              <a:gd name="connsiteX102" fmla="*/ 3354529 w 4218410"/>
              <a:gd name="connsiteY102" fmla="*/ 4393796 h 4555395"/>
              <a:gd name="connsiteX103" fmla="*/ 3335922 w 4218410"/>
              <a:gd name="connsiteY103" fmla="*/ 4407069 h 4555395"/>
              <a:gd name="connsiteX104" fmla="*/ 3316635 w 4218410"/>
              <a:gd name="connsiteY104" fmla="*/ 4420036 h 4555395"/>
              <a:gd name="connsiteX105" fmla="*/ 3297840 w 4218410"/>
              <a:gd name="connsiteY105" fmla="*/ 4432817 h 4555395"/>
              <a:gd name="connsiteX106" fmla="*/ 3277993 w 4218410"/>
              <a:gd name="connsiteY106" fmla="*/ 4444308 h 4555395"/>
              <a:gd name="connsiteX107" fmla="*/ 3259316 w 4218410"/>
              <a:gd name="connsiteY107" fmla="*/ 4455917 h 4555395"/>
              <a:gd name="connsiteX108" fmla="*/ 3239281 w 4218410"/>
              <a:gd name="connsiteY108" fmla="*/ 4466917 h 4555395"/>
              <a:gd name="connsiteX109" fmla="*/ 3219363 w 4218410"/>
              <a:gd name="connsiteY109" fmla="*/ 4476745 h 4555395"/>
              <a:gd name="connsiteX110" fmla="*/ 3199751 w 4218410"/>
              <a:gd name="connsiteY110" fmla="*/ 4485894 h 4555395"/>
              <a:gd name="connsiteX111" fmla="*/ 3178967 w 4218410"/>
              <a:gd name="connsiteY111" fmla="*/ 4494925 h 4555395"/>
              <a:gd name="connsiteX112" fmla="*/ 3158793 w 4218410"/>
              <a:gd name="connsiteY112" fmla="*/ 4502598 h 4555395"/>
              <a:gd name="connsiteX113" fmla="*/ 3138619 w 4218410"/>
              <a:gd name="connsiteY113" fmla="*/ 4510271 h 4555395"/>
              <a:gd name="connsiteX114" fmla="*/ 3117087 w 4218410"/>
              <a:gd name="connsiteY114" fmla="*/ 4517334 h 4555395"/>
              <a:gd name="connsiteX115" fmla="*/ 3096352 w 4218410"/>
              <a:gd name="connsiteY115" fmla="*/ 4523531 h 4555395"/>
              <a:gd name="connsiteX116" fmla="*/ 3074937 w 4218410"/>
              <a:gd name="connsiteY116" fmla="*/ 4529422 h 4555395"/>
              <a:gd name="connsiteX117" fmla="*/ 3052656 w 4218410"/>
              <a:gd name="connsiteY117" fmla="*/ 4534517 h 4555395"/>
              <a:gd name="connsiteX118" fmla="*/ 3030985 w 4218410"/>
              <a:gd name="connsiteY118" fmla="*/ 4538254 h 4555395"/>
              <a:gd name="connsiteX119" fmla="*/ 3008517 w 4218410"/>
              <a:gd name="connsiteY119" fmla="*/ 4542857 h 4555395"/>
              <a:gd name="connsiteX120" fmla="*/ 2985980 w 4218410"/>
              <a:gd name="connsiteY120" fmla="*/ 4545796 h 4555395"/>
              <a:gd name="connsiteX121" fmla="*/ 2962951 w 4218410"/>
              <a:gd name="connsiteY121" fmla="*/ 4548923 h 4555395"/>
              <a:gd name="connsiteX122" fmla="*/ 2939242 w 4218410"/>
              <a:gd name="connsiteY122" fmla="*/ 4551745 h 4555395"/>
              <a:gd name="connsiteX123" fmla="*/ 2915651 w 4218410"/>
              <a:gd name="connsiteY123" fmla="*/ 4553395 h 4555395"/>
              <a:gd name="connsiteX124" fmla="*/ 2892365 w 4218410"/>
              <a:gd name="connsiteY124" fmla="*/ 4554367 h 4555395"/>
              <a:gd name="connsiteX125" fmla="*/ 2868400 w 4218410"/>
              <a:gd name="connsiteY125" fmla="*/ 4555033 h 4555395"/>
              <a:gd name="connsiteX126" fmla="*/ 2843756 w 4218410"/>
              <a:gd name="connsiteY126" fmla="*/ 4555395 h 4555395"/>
              <a:gd name="connsiteX127" fmla="*/ 2819721 w 4218410"/>
              <a:gd name="connsiteY127" fmla="*/ 4554398 h 4555395"/>
              <a:gd name="connsiteX128" fmla="*/ 2795195 w 4218410"/>
              <a:gd name="connsiteY128" fmla="*/ 4553588 h 4555395"/>
              <a:gd name="connsiteX129" fmla="*/ 2770176 w 4218410"/>
              <a:gd name="connsiteY129" fmla="*/ 4552966 h 4555395"/>
              <a:gd name="connsiteX130" fmla="*/ 2745088 w 4218410"/>
              <a:gd name="connsiteY130" fmla="*/ 4550680 h 4555395"/>
              <a:gd name="connsiteX131" fmla="*/ 2694351 w 4218410"/>
              <a:gd name="connsiteY131" fmla="*/ 4544632 h 4555395"/>
              <a:gd name="connsiteX132" fmla="*/ 2642747 w 4218410"/>
              <a:gd name="connsiteY132" fmla="*/ 4537787 h 4555395"/>
              <a:gd name="connsiteX133" fmla="*/ 2590395 w 4218410"/>
              <a:gd name="connsiteY133" fmla="*/ 4528974 h 4555395"/>
              <a:gd name="connsiteX134" fmla="*/ 2536920 w 4218410"/>
              <a:gd name="connsiteY134" fmla="*/ 4517209 h 4555395"/>
              <a:gd name="connsiteX135" fmla="*/ 2483562 w 4218410"/>
              <a:gd name="connsiteY135" fmla="*/ 4504273 h 4555395"/>
              <a:gd name="connsiteX136" fmla="*/ 2429151 w 4218410"/>
              <a:gd name="connsiteY136" fmla="*/ 4490047 h 4555395"/>
              <a:gd name="connsiteX137" fmla="*/ 2373805 w 4218410"/>
              <a:gd name="connsiteY137" fmla="*/ 4473362 h 4555395"/>
              <a:gd name="connsiteX138" fmla="*/ 2318881 w 4218410"/>
              <a:gd name="connsiteY138" fmla="*/ 4454826 h 4555395"/>
              <a:gd name="connsiteX139" fmla="*/ 2263395 w 4218410"/>
              <a:gd name="connsiteY139" fmla="*/ 4434813 h 4555395"/>
              <a:gd name="connsiteX140" fmla="*/ 2207349 w 4218410"/>
              <a:gd name="connsiteY140" fmla="*/ 4413325 h 4555395"/>
              <a:gd name="connsiteX141" fmla="*/ 2150740 w 4218410"/>
              <a:gd name="connsiteY141" fmla="*/ 4390361 h 4555395"/>
              <a:gd name="connsiteX142" fmla="*/ 2094063 w 4218410"/>
              <a:gd name="connsiteY142" fmla="*/ 4365733 h 4555395"/>
              <a:gd name="connsiteX143" fmla="*/ 2036824 w 4218410"/>
              <a:gd name="connsiteY143" fmla="*/ 4339629 h 4555395"/>
              <a:gd name="connsiteX144" fmla="*/ 1980007 w 4218410"/>
              <a:gd name="connsiteY144" fmla="*/ 4311675 h 4555395"/>
              <a:gd name="connsiteX145" fmla="*/ 1922817 w 4218410"/>
              <a:gd name="connsiteY145" fmla="*/ 4282736 h 4555395"/>
              <a:gd name="connsiteX146" fmla="*/ 1865252 w 4218410"/>
              <a:gd name="connsiteY146" fmla="*/ 4252813 h 4555395"/>
              <a:gd name="connsiteX147" fmla="*/ 1807430 w 4218410"/>
              <a:gd name="connsiteY147" fmla="*/ 4220736 h 4555395"/>
              <a:gd name="connsiteX148" fmla="*/ 1750406 w 4218410"/>
              <a:gd name="connsiteY148" fmla="*/ 4187792 h 4555395"/>
              <a:gd name="connsiteX149" fmla="*/ 1693125 w 4218410"/>
              <a:gd name="connsiteY149" fmla="*/ 4152692 h 4555395"/>
              <a:gd name="connsiteX150" fmla="*/ 1636149 w 4218410"/>
              <a:gd name="connsiteY150" fmla="*/ 4116913 h 4555395"/>
              <a:gd name="connsiteX151" fmla="*/ 1579477 w 4218410"/>
              <a:gd name="connsiteY151" fmla="*/ 4080455 h 4555395"/>
              <a:gd name="connsiteX152" fmla="*/ 1522432 w 4218410"/>
              <a:gd name="connsiteY152" fmla="*/ 4043013 h 4555395"/>
              <a:gd name="connsiteX153" fmla="*/ 1466301 w 4218410"/>
              <a:gd name="connsiteY153" fmla="*/ 4003534 h 4555395"/>
              <a:gd name="connsiteX154" fmla="*/ 1409983 w 4218410"/>
              <a:gd name="connsiteY154" fmla="*/ 3963562 h 4555395"/>
              <a:gd name="connsiteX155" fmla="*/ 1354157 w 4218410"/>
              <a:gd name="connsiteY155" fmla="*/ 3923403 h 4555395"/>
              <a:gd name="connsiteX156" fmla="*/ 1298567 w 4218410"/>
              <a:gd name="connsiteY156" fmla="*/ 3880902 h 4555395"/>
              <a:gd name="connsiteX157" fmla="*/ 1244147 w 4218410"/>
              <a:gd name="connsiteY157" fmla="*/ 3838519 h 4555395"/>
              <a:gd name="connsiteX158" fmla="*/ 1189472 w 4218410"/>
              <a:gd name="connsiteY158" fmla="*/ 3793980 h 4555395"/>
              <a:gd name="connsiteX159" fmla="*/ 1136647 w 4218410"/>
              <a:gd name="connsiteY159" fmla="*/ 3749864 h 4555395"/>
              <a:gd name="connsiteX160" fmla="*/ 1083260 w 4218410"/>
              <a:gd name="connsiteY160" fmla="*/ 3704272 h 4555395"/>
              <a:gd name="connsiteX161" fmla="*/ 1030857 w 4218410"/>
              <a:gd name="connsiteY161" fmla="*/ 3658305 h 4555395"/>
              <a:gd name="connsiteX162" fmla="*/ 979252 w 4218410"/>
              <a:gd name="connsiteY162" fmla="*/ 3611472 h 4555395"/>
              <a:gd name="connsiteX163" fmla="*/ 928935 w 4218410"/>
              <a:gd name="connsiteY163" fmla="*/ 3563586 h 4555395"/>
              <a:gd name="connsiteX164" fmla="*/ 878805 w 4218410"/>
              <a:gd name="connsiteY164" fmla="*/ 3516192 h 4555395"/>
              <a:gd name="connsiteX165" fmla="*/ 829778 w 4218410"/>
              <a:gd name="connsiteY165" fmla="*/ 3467252 h 4555395"/>
              <a:gd name="connsiteX166" fmla="*/ 781922 w 4218410"/>
              <a:gd name="connsiteY166" fmla="*/ 3418430 h 4555395"/>
              <a:gd name="connsiteX167" fmla="*/ 734862 w 4218410"/>
              <a:gd name="connsiteY167" fmla="*/ 3368741 h 4555395"/>
              <a:gd name="connsiteX168" fmla="*/ 688295 w 4218410"/>
              <a:gd name="connsiteY168" fmla="*/ 3318866 h 4555395"/>
              <a:gd name="connsiteX169" fmla="*/ 643203 w 4218410"/>
              <a:gd name="connsiteY169" fmla="*/ 3268429 h 4555395"/>
              <a:gd name="connsiteX170" fmla="*/ 600080 w 4218410"/>
              <a:gd name="connsiteY170" fmla="*/ 3217243 h 4555395"/>
              <a:gd name="connsiteX171" fmla="*/ 557449 w 4218410"/>
              <a:gd name="connsiteY171" fmla="*/ 3165870 h 4555395"/>
              <a:gd name="connsiteX172" fmla="*/ 515497 w 4218410"/>
              <a:gd name="connsiteY172" fmla="*/ 3114803 h 4555395"/>
              <a:gd name="connsiteX173" fmla="*/ 475701 w 4218410"/>
              <a:gd name="connsiteY173" fmla="*/ 3063479 h 4555395"/>
              <a:gd name="connsiteX174" fmla="*/ 436701 w 4218410"/>
              <a:gd name="connsiteY174" fmla="*/ 3011288 h 4555395"/>
              <a:gd name="connsiteX175" fmla="*/ 399857 w 4218410"/>
              <a:gd name="connsiteY175" fmla="*/ 2958841 h 4555395"/>
              <a:gd name="connsiteX176" fmla="*/ 363879 w 4218410"/>
              <a:gd name="connsiteY176" fmla="*/ 2907190 h 4555395"/>
              <a:gd name="connsiteX177" fmla="*/ 329190 w 4218410"/>
              <a:gd name="connsiteY177" fmla="*/ 2854487 h 4555395"/>
              <a:gd name="connsiteX178" fmla="*/ 296539 w 4218410"/>
              <a:gd name="connsiteY178" fmla="*/ 2802698 h 4555395"/>
              <a:gd name="connsiteX179" fmla="*/ 265363 w 4218410"/>
              <a:gd name="connsiteY179" fmla="*/ 2750347 h 4555395"/>
              <a:gd name="connsiteX180" fmla="*/ 236531 w 4218410"/>
              <a:gd name="connsiteY180" fmla="*/ 2698232 h 4555395"/>
              <a:gd name="connsiteX181" fmla="*/ 208869 w 4218410"/>
              <a:gd name="connsiteY181" fmla="*/ 2646235 h 4555395"/>
              <a:gd name="connsiteX182" fmla="*/ 182566 w 4218410"/>
              <a:gd name="connsiteY182" fmla="*/ 2594848 h 4555395"/>
              <a:gd name="connsiteX183" fmla="*/ 158418 w 4218410"/>
              <a:gd name="connsiteY183" fmla="*/ 2543204 h 4555395"/>
              <a:gd name="connsiteX184" fmla="*/ 136426 w 4218410"/>
              <a:gd name="connsiteY184" fmla="*/ 2491304 h 4555395"/>
              <a:gd name="connsiteX185" fmla="*/ 115979 w 4218410"/>
              <a:gd name="connsiteY185" fmla="*/ 2440505 h 4555395"/>
              <a:gd name="connsiteX186" fmla="*/ 97500 w 4218410"/>
              <a:gd name="connsiteY186" fmla="*/ 2388958 h 4555395"/>
              <a:gd name="connsiteX187" fmla="*/ 80262 w 4218410"/>
              <a:gd name="connsiteY187" fmla="*/ 2339192 h 4555395"/>
              <a:gd name="connsiteX188" fmla="*/ 65179 w 4218410"/>
              <a:gd name="connsiteY188" fmla="*/ 2289169 h 4555395"/>
              <a:gd name="connsiteX189" fmla="*/ 51149 w 4218410"/>
              <a:gd name="connsiteY189" fmla="*/ 2240436 h 4555395"/>
              <a:gd name="connsiteX190" fmla="*/ 39463 w 4218410"/>
              <a:gd name="connsiteY190" fmla="*/ 2191938 h 4555395"/>
              <a:gd name="connsiteX191" fmla="*/ 29321 w 4218410"/>
              <a:gd name="connsiteY191" fmla="*/ 2144542 h 4555395"/>
              <a:gd name="connsiteX192" fmla="*/ 20351 w 4218410"/>
              <a:gd name="connsiteY192" fmla="*/ 2097263 h 4555395"/>
              <a:gd name="connsiteX193" fmla="*/ 13231 w 4218410"/>
              <a:gd name="connsiteY193" fmla="*/ 2050407 h 4555395"/>
              <a:gd name="connsiteX194" fmla="*/ 7657 w 4218410"/>
              <a:gd name="connsiteY194" fmla="*/ 2004653 h 4555395"/>
              <a:gd name="connsiteX195" fmla="*/ 3933 w 4218410"/>
              <a:gd name="connsiteY195" fmla="*/ 1959322 h 4555395"/>
              <a:gd name="connsiteX196" fmla="*/ 1381 w 4218410"/>
              <a:gd name="connsiteY196" fmla="*/ 1914109 h 4555395"/>
              <a:gd name="connsiteX197" fmla="*/ 0 w 4218410"/>
              <a:gd name="connsiteY197" fmla="*/ 1869013 h 4555395"/>
              <a:gd name="connsiteX198" fmla="*/ 351 w 4218410"/>
              <a:gd name="connsiteY198" fmla="*/ 1825511 h 4555395"/>
              <a:gd name="connsiteX199" fmla="*/ 2553 w 4218410"/>
              <a:gd name="connsiteY199" fmla="*/ 1782432 h 4555395"/>
              <a:gd name="connsiteX200" fmla="*/ 5926 w 4218410"/>
              <a:gd name="connsiteY200" fmla="*/ 1739470 h 4555395"/>
              <a:gd name="connsiteX201" fmla="*/ 10657 w 4218410"/>
              <a:gd name="connsiteY201" fmla="*/ 1697119 h 4555395"/>
              <a:gd name="connsiteX202" fmla="*/ 16747 w 4218410"/>
              <a:gd name="connsiteY202" fmla="*/ 1655377 h 4555395"/>
              <a:gd name="connsiteX203" fmla="*/ 24687 w 4218410"/>
              <a:gd name="connsiteY203" fmla="*/ 1614058 h 4555395"/>
              <a:gd name="connsiteX204" fmla="*/ 33189 w 4218410"/>
              <a:gd name="connsiteY204" fmla="*/ 1574215 h 4555395"/>
              <a:gd name="connsiteX205" fmla="*/ 43471 w 4218410"/>
              <a:gd name="connsiteY205" fmla="*/ 1533131 h 4555395"/>
              <a:gd name="connsiteX206" fmla="*/ 54995 w 4218410"/>
              <a:gd name="connsiteY206" fmla="*/ 1493829 h 4555395"/>
              <a:gd name="connsiteX207" fmla="*/ 67689 w 4218410"/>
              <a:gd name="connsiteY207" fmla="*/ 1454644 h 4555395"/>
              <a:gd name="connsiteX208" fmla="*/ 81929 w 4218410"/>
              <a:gd name="connsiteY208" fmla="*/ 1416561 h 4555395"/>
              <a:gd name="connsiteX209" fmla="*/ 97833 w 4218410"/>
              <a:gd name="connsiteY209" fmla="*/ 1378409 h 4555395"/>
              <a:gd name="connsiteX210" fmla="*/ 114110 w 4218410"/>
              <a:gd name="connsiteY210" fmla="*/ 1341240 h 4555395"/>
              <a:gd name="connsiteX211" fmla="*/ 132730 w 4218410"/>
              <a:gd name="connsiteY211" fmla="*/ 1304307 h 4555395"/>
              <a:gd name="connsiteX212" fmla="*/ 151350 w 4218410"/>
              <a:gd name="connsiteY212" fmla="*/ 1267375 h 4555395"/>
              <a:gd name="connsiteX213" fmla="*/ 171821 w 4218410"/>
              <a:gd name="connsiteY213" fmla="*/ 1230865 h 4555395"/>
              <a:gd name="connsiteX214" fmla="*/ 193532 w 4218410"/>
              <a:gd name="connsiteY214" fmla="*/ 1196136 h 4555395"/>
              <a:gd name="connsiteX215" fmla="*/ 216227 w 4218410"/>
              <a:gd name="connsiteY215" fmla="*/ 1161032 h 4555395"/>
              <a:gd name="connsiteX216" fmla="*/ 239789 w 4218410"/>
              <a:gd name="connsiteY216" fmla="*/ 1126726 h 4555395"/>
              <a:gd name="connsiteX217" fmla="*/ 264709 w 4218410"/>
              <a:gd name="connsiteY217" fmla="*/ 1093029 h 4555395"/>
              <a:gd name="connsiteX218" fmla="*/ 290800 w 4218410"/>
              <a:gd name="connsiteY218" fmla="*/ 1059451 h 4555395"/>
              <a:gd name="connsiteX219" fmla="*/ 317757 w 4218410"/>
              <a:gd name="connsiteY219" fmla="*/ 1026669 h 4555395"/>
              <a:gd name="connsiteX220" fmla="*/ 346378 w 4218410"/>
              <a:gd name="connsiteY220" fmla="*/ 993817 h 4555395"/>
              <a:gd name="connsiteX221" fmla="*/ 375373 w 4218410"/>
              <a:gd name="connsiteY221" fmla="*/ 961950 h 4555395"/>
              <a:gd name="connsiteX222" fmla="*/ 405235 w 4218410"/>
              <a:gd name="connsiteY222" fmla="*/ 930880 h 4555395"/>
              <a:gd name="connsiteX223" fmla="*/ 437064 w 4218410"/>
              <a:gd name="connsiteY223" fmla="*/ 899061 h 4555395"/>
              <a:gd name="connsiteX224" fmla="*/ 469455 w 4218410"/>
              <a:gd name="connsiteY224" fmla="*/ 868719 h 4555395"/>
              <a:gd name="connsiteX225" fmla="*/ 502713 w 4218410"/>
              <a:gd name="connsiteY225" fmla="*/ 839173 h 4555395"/>
              <a:gd name="connsiteX226" fmla="*/ 536462 w 4218410"/>
              <a:gd name="connsiteY226" fmla="*/ 809440 h 4555395"/>
              <a:gd name="connsiteX227" fmla="*/ 571570 w 4218410"/>
              <a:gd name="connsiteY227" fmla="*/ 780317 h 4555395"/>
              <a:gd name="connsiteX228" fmla="*/ 607849 w 4218410"/>
              <a:gd name="connsiteY228" fmla="*/ 751312 h 4555395"/>
              <a:gd name="connsiteX229" fmla="*/ 644502 w 4218410"/>
              <a:gd name="connsiteY229" fmla="*/ 723291 h 4555395"/>
              <a:gd name="connsiteX230" fmla="*/ 682819 w 4218410"/>
              <a:gd name="connsiteY230" fmla="*/ 695200 h 4555395"/>
              <a:gd name="connsiteX231" fmla="*/ 720830 w 4218410"/>
              <a:gd name="connsiteY231" fmla="*/ 667789 h 4555395"/>
              <a:gd name="connsiteX232" fmla="*/ 760200 w 4218410"/>
              <a:gd name="connsiteY232" fmla="*/ 640987 h 4555395"/>
              <a:gd name="connsiteX233" fmla="*/ 801116 w 4218410"/>
              <a:gd name="connsiteY233" fmla="*/ 615287 h 4555395"/>
              <a:gd name="connsiteX234" fmla="*/ 841657 w 4218410"/>
              <a:gd name="connsiteY234" fmla="*/ 588604 h 4555395"/>
              <a:gd name="connsiteX235" fmla="*/ 884236 w 4218410"/>
              <a:gd name="connsiteY235" fmla="*/ 562835 h 4555395"/>
              <a:gd name="connsiteX236" fmla="*/ 926205 w 4218410"/>
              <a:gd name="connsiteY236" fmla="*/ 538424 h 4555395"/>
              <a:gd name="connsiteX237" fmla="*/ 969650 w 4218410"/>
              <a:gd name="connsiteY237" fmla="*/ 513452 h 4555395"/>
              <a:gd name="connsiteX238" fmla="*/ 1014149 w 4218410"/>
              <a:gd name="connsiteY238" fmla="*/ 489768 h 4555395"/>
              <a:gd name="connsiteX239" fmla="*/ 1059139 w 4218410"/>
              <a:gd name="connsiteY239" fmla="*/ 465898 h 4555395"/>
              <a:gd name="connsiteX240" fmla="*/ 1104809 w 4218410"/>
              <a:gd name="connsiteY240" fmla="*/ 442333 h 4555395"/>
              <a:gd name="connsiteX241" fmla="*/ 1150854 w 4218410"/>
              <a:gd name="connsiteY241" fmla="*/ 419752 h 4555395"/>
              <a:gd name="connsiteX242" fmla="*/ 1197390 w 4218410"/>
              <a:gd name="connsiteY242" fmla="*/ 396983 h 4555395"/>
              <a:gd name="connsiteX243" fmla="*/ 1245097 w 4218410"/>
              <a:gd name="connsiteY243" fmla="*/ 374332 h 4555395"/>
              <a:gd name="connsiteX244" fmla="*/ 1292687 w 4218410"/>
              <a:gd name="connsiteY244" fmla="*/ 352853 h 4555395"/>
              <a:gd name="connsiteX245" fmla="*/ 1341143 w 4218410"/>
              <a:gd name="connsiteY245" fmla="*/ 332171 h 4555395"/>
              <a:gd name="connsiteX246" fmla="*/ 1390770 w 4218410"/>
              <a:gd name="connsiteY246" fmla="*/ 311606 h 4555395"/>
              <a:gd name="connsiteX247" fmla="*/ 1440398 w 4218410"/>
              <a:gd name="connsiteY247" fmla="*/ 291041 h 4555395"/>
              <a:gd name="connsiteX248" fmla="*/ 1491196 w 4218410"/>
              <a:gd name="connsiteY248" fmla="*/ 270594 h 4555395"/>
              <a:gd name="connsiteX249" fmla="*/ 1541877 w 4218410"/>
              <a:gd name="connsiteY249" fmla="*/ 251318 h 4555395"/>
              <a:gd name="connsiteX250" fmla="*/ 1592557 w 4218410"/>
              <a:gd name="connsiteY250" fmla="*/ 232043 h 4555395"/>
              <a:gd name="connsiteX251" fmla="*/ 1644105 w 4218410"/>
              <a:gd name="connsiteY251" fmla="*/ 213564 h 4555395"/>
              <a:gd name="connsiteX252" fmla="*/ 1694855 w 4218410"/>
              <a:gd name="connsiteY252" fmla="*/ 195951 h 4555395"/>
              <a:gd name="connsiteX253" fmla="*/ 1744621 w 4218410"/>
              <a:gd name="connsiteY253" fmla="*/ 178713 h 4555395"/>
              <a:gd name="connsiteX254" fmla="*/ 1795558 w 4218410"/>
              <a:gd name="connsiteY254" fmla="*/ 161593 h 4555395"/>
              <a:gd name="connsiteX255" fmla="*/ 1845393 w 4218410"/>
              <a:gd name="connsiteY255" fmla="*/ 146018 h 4555395"/>
              <a:gd name="connsiteX256" fmla="*/ 1896095 w 4218410"/>
              <a:gd name="connsiteY256" fmla="*/ 131240 h 4555395"/>
              <a:gd name="connsiteX257" fmla="*/ 1946000 w 4218410"/>
              <a:gd name="connsiteY257" fmla="*/ 117328 h 4555395"/>
              <a:gd name="connsiteX258" fmla="*/ 1995413 w 4218410"/>
              <a:gd name="connsiteY258" fmla="*/ 103604 h 4555395"/>
              <a:gd name="connsiteX259" fmla="*/ 2045692 w 4218410"/>
              <a:gd name="connsiteY259" fmla="*/ 90676 h 4555395"/>
              <a:gd name="connsiteX260" fmla="*/ 2094682 w 4218410"/>
              <a:gd name="connsiteY260" fmla="*/ 78802 h 4555395"/>
              <a:gd name="connsiteX261" fmla="*/ 2143672 w 4218410"/>
              <a:gd name="connsiteY261" fmla="*/ 66928 h 4555395"/>
              <a:gd name="connsiteX262" fmla="*/ 2191747 w 4218410"/>
              <a:gd name="connsiteY262" fmla="*/ 57092 h 4555395"/>
              <a:gd name="connsiteX263" fmla="*/ 2240315 w 4218410"/>
              <a:gd name="connsiteY263" fmla="*/ 47068 h 4555395"/>
              <a:gd name="connsiteX264" fmla="*/ 2289257 w 4218410"/>
              <a:gd name="connsiteY264" fmla="*/ 38029 h 4555395"/>
              <a:gd name="connsiteX265" fmla="*/ 2337284 w 4218410"/>
              <a:gd name="connsiteY265" fmla="*/ 31027 h 4555395"/>
              <a:gd name="connsiteX266" fmla="*/ 2384936 w 4218410"/>
              <a:gd name="connsiteY266" fmla="*/ 23041 h 4555395"/>
              <a:gd name="connsiteX267" fmla="*/ 2432166 w 4218410"/>
              <a:gd name="connsiteY267" fmla="*/ 16905 h 4555395"/>
              <a:gd name="connsiteX268" fmla="*/ 2478787 w 4218410"/>
              <a:gd name="connsiteY268" fmla="*/ 12128 h 4555395"/>
              <a:gd name="connsiteX269" fmla="*/ 2525594 w 4218410"/>
              <a:gd name="connsiteY269" fmla="*/ 7843 h 4555395"/>
              <a:gd name="connsiteX270" fmla="*/ 2572096 w 4218410"/>
              <a:gd name="connsiteY270" fmla="*/ 4237 h 4555395"/>
              <a:gd name="connsiteX271" fmla="*/ 2618481 w 4218410"/>
              <a:gd name="connsiteY271" fmla="*/ 1802 h 4555395"/>
              <a:gd name="connsiteX272" fmla="*/ 2664069 w 4218410"/>
              <a:gd name="connsiteY272" fmla="*/ 233 h 4555395"/>
              <a:gd name="connsiteX273" fmla="*/ 2709047 w 4218410"/>
              <a:gd name="connsiteY273" fmla="*/ 23 h 455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218410" h="4555395">
                <a:moveTo>
                  <a:pt x="2753533" y="0"/>
                </a:moveTo>
                <a:lnTo>
                  <a:pt x="2797901" y="1149"/>
                </a:lnTo>
                <a:lnTo>
                  <a:pt x="2841847" y="4148"/>
                </a:lnTo>
                <a:lnTo>
                  <a:pt x="2885792" y="7146"/>
                </a:lnTo>
                <a:lnTo>
                  <a:pt x="2928636" y="11691"/>
                </a:lnTo>
                <a:lnTo>
                  <a:pt x="2971362" y="17406"/>
                </a:lnTo>
                <a:lnTo>
                  <a:pt x="3013783" y="23801"/>
                </a:lnTo>
                <a:lnTo>
                  <a:pt x="3055594" y="31554"/>
                </a:lnTo>
                <a:lnTo>
                  <a:pt x="3096608" y="40173"/>
                </a:lnTo>
                <a:lnTo>
                  <a:pt x="3137013" y="50151"/>
                </a:lnTo>
                <a:lnTo>
                  <a:pt x="3177299" y="61300"/>
                </a:lnTo>
                <a:lnTo>
                  <a:pt x="3216602" y="72823"/>
                </a:lnTo>
                <a:lnTo>
                  <a:pt x="3256161" y="86502"/>
                </a:lnTo>
                <a:lnTo>
                  <a:pt x="3294618" y="101726"/>
                </a:lnTo>
                <a:lnTo>
                  <a:pt x="3333076" y="116950"/>
                </a:lnTo>
                <a:lnTo>
                  <a:pt x="3369939" y="133907"/>
                </a:lnTo>
                <a:lnTo>
                  <a:pt x="3407177" y="151848"/>
                </a:lnTo>
                <a:lnTo>
                  <a:pt x="3442633" y="171030"/>
                </a:lnTo>
                <a:lnTo>
                  <a:pt x="3478651" y="191687"/>
                </a:lnTo>
                <a:lnTo>
                  <a:pt x="3513380" y="213398"/>
                </a:lnTo>
                <a:lnTo>
                  <a:pt x="3548366" y="237265"/>
                </a:lnTo>
                <a:lnTo>
                  <a:pt x="3581196" y="261388"/>
                </a:lnTo>
                <a:lnTo>
                  <a:pt x="3614588" y="286987"/>
                </a:lnTo>
                <a:lnTo>
                  <a:pt x="3646877" y="314132"/>
                </a:lnTo>
                <a:lnTo>
                  <a:pt x="3678557" y="342635"/>
                </a:lnTo>
                <a:lnTo>
                  <a:pt x="3709628" y="372496"/>
                </a:lnTo>
                <a:lnTo>
                  <a:pt x="3739901" y="403224"/>
                </a:lnTo>
                <a:lnTo>
                  <a:pt x="3769072" y="435497"/>
                </a:lnTo>
                <a:lnTo>
                  <a:pt x="3798008" y="470113"/>
                </a:lnTo>
                <a:lnTo>
                  <a:pt x="3826147" y="505595"/>
                </a:lnTo>
                <a:lnTo>
                  <a:pt x="3853489" y="541943"/>
                </a:lnTo>
                <a:lnTo>
                  <a:pt x="3879729" y="579837"/>
                </a:lnTo>
                <a:lnTo>
                  <a:pt x="3905547" y="619582"/>
                </a:lnTo>
                <a:lnTo>
                  <a:pt x="3930262" y="660872"/>
                </a:lnTo>
                <a:lnTo>
                  <a:pt x="3954181" y="703028"/>
                </a:lnTo>
                <a:lnTo>
                  <a:pt x="3977185" y="747221"/>
                </a:lnTo>
                <a:lnTo>
                  <a:pt x="3999579" y="792774"/>
                </a:lnTo>
                <a:lnTo>
                  <a:pt x="4021551" y="840176"/>
                </a:lnTo>
                <a:lnTo>
                  <a:pt x="4041741" y="888819"/>
                </a:lnTo>
                <a:lnTo>
                  <a:pt x="4062188" y="939618"/>
                </a:lnTo>
                <a:lnTo>
                  <a:pt x="4080667" y="991165"/>
                </a:lnTo>
                <a:lnTo>
                  <a:pt x="4098723" y="1044562"/>
                </a:lnTo>
                <a:lnTo>
                  <a:pt x="4114998" y="1099201"/>
                </a:lnTo>
                <a:lnTo>
                  <a:pt x="4129492" y="1155080"/>
                </a:lnTo>
                <a:lnTo>
                  <a:pt x="4143376" y="1212317"/>
                </a:lnTo>
                <a:lnTo>
                  <a:pt x="4156464" y="1270420"/>
                </a:lnTo>
                <a:lnTo>
                  <a:pt x="4167957" y="1330256"/>
                </a:lnTo>
                <a:lnTo>
                  <a:pt x="4177974" y="1390654"/>
                </a:lnTo>
                <a:lnTo>
                  <a:pt x="4187077" y="1453089"/>
                </a:lnTo>
                <a:lnTo>
                  <a:pt x="4194516" y="1515594"/>
                </a:lnTo>
                <a:lnTo>
                  <a:pt x="4201838" y="1579269"/>
                </a:lnTo>
                <a:lnTo>
                  <a:pt x="4206886" y="1644373"/>
                </a:lnTo>
                <a:lnTo>
                  <a:pt x="4211747" y="1708984"/>
                </a:lnTo>
                <a:lnTo>
                  <a:pt x="4214336" y="1775023"/>
                </a:lnTo>
                <a:lnTo>
                  <a:pt x="4216619" y="1841742"/>
                </a:lnTo>
                <a:lnTo>
                  <a:pt x="4218410" y="1908647"/>
                </a:lnTo>
                <a:lnTo>
                  <a:pt x="4218233" y="1976301"/>
                </a:lnTo>
                <a:lnTo>
                  <a:pt x="4216580" y="2044517"/>
                </a:lnTo>
                <a:lnTo>
                  <a:pt x="4214435" y="2112920"/>
                </a:lnTo>
                <a:lnTo>
                  <a:pt x="4211118" y="2181205"/>
                </a:lnTo>
                <a:lnTo>
                  <a:pt x="4207005" y="2250356"/>
                </a:lnTo>
                <a:lnTo>
                  <a:pt x="4201041" y="2319084"/>
                </a:lnTo>
                <a:lnTo>
                  <a:pt x="4195265" y="2388305"/>
                </a:lnTo>
                <a:lnTo>
                  <a:pt x="4187825" y="2457595"/>
                </a:lnTo>
                <a:lnTo>
                  <a:pt x="4179214" y="2526768"/>
                </a:lnTo>
                <a:lnTo>
                  <a:pt x="4169619" y="2596314"/>
                </a:lnTo>
                <a:lnTo>
                  <a:pt x="4159462" y="2664384"/>
                </a:lnTo>
                <a:lnTo>
                  <a:pt x="4148203" y="2734000"/>
                </a:lnTo>
                <a:lnTo>
                  <a:pt x="4135704" y="2801835"/>
                </a:lnTo>
                <a:lnTo>
                  <a:pt x="4122408" y="2870537"/>
                </a:lnTo>
                <a:lnTo>
                  <a:pt x="4107380" y="2937644"/>
                </a:lnTo>
                <a:lnTo>
                  <a:pt x="4091859" y="3004938"/>
                </a:lnTo>
                <a:lnTo>
                  <a:pt x="4076151" y="3071741"/>
                </a:lnTo>
                <a:lnTo>
                  <a:pt x="4058406" y="3137628"/>
                </a:lnTo>
                <a:lnTo>
                  <a:pt x="4040286" y="3202532"/>
                </a:lnTo>
                <a:lnTo>
                  <a:pt x="4021487" y="3267131"/>
                </a:lnTo>
                <a:lnTo>
                  <a:pt x="4002009" y="3331425"/>
                </a:lnTo>
                <a:lnTo>
                  <a:pt x="3980306" y="3394312"/>
                </a:lnTo>
                <a:lnTo>
                  <a:pt x="3959400" y="3456333"/>
                </a:lnTo>
                <a:lnTo>
                  <a:pt x="3936269" y="3516947"/>
                </a:lnTo>
                <a:lnTo>
                  <a:pt x="3912764" y="3576577"/>
                </a:lnTo>
                <a:lnTo>
                  <a:pt x="3888885" y="3635222"/>
                </a:lnTo>
                <a:lnTo>
                  <a:pt x="3863460" y="3692766"/>
                </a:lnTo>
                <a:lnTo>
                  <a:pt x="3837474" y="3748834"/>
                </a:lnTo>
                <a:lnTo>
                  <a:pt x="3810435" y="3803613"/>
                </a:lnTo>
                <a:lnTo>
                  <a:pt x="3782834" y="3856916"/>
                </a:lnTo>
                <a:lnTo>
                  <a:pt x="3754671" y="3908742"/>
                </a:lnTo>
                <a:lnTo>
                  <a:pt x="3725947" y="3959093"/>
                </a:lnTo>
                <a:lnTo>
                  <a:pt x="3695678" y="4008341"/>
                </a:lnTo>
                <a:lnTo>
                  <a:pt x="3664473" y="4055129"/>
                </a:lnTo>
                <a:lnTo>
                  <a:pt x="3633198" y="4100255"/>
                </a:lnTo>
                <a:lnTo>
                  <a:pt x="3601057" y="4144583"/>
                </a:lnTo>
                <a:lnTo>
                  <a:pt x="3567794" y="4185958"/>
                </a:lnTo>
                <a:lnTo>
                  <a:pt x="3533781" y="4225366"/>
                </a:lnTo>
                <a:lnTo>
                  <a:pt x="3499887" y="4263602"/>
                </a:lnTo>
                <a:lnTo>
                  <a:pt x="3482659" y="4281982"/>
                </a:lnTo>
                <a:lnTo>
                  <a:pt x="3464377" y="4299074"/>
                </a:lnTo>
                <a:lnTo>
                  <a:pt x="3446588" y="4315977"/>
                </a:lnTo>
                <a:lnTo>
                  <a:pt x="3428306" y="4333069"/>
                </a:lnTo>
                <a:lnTo>
                  <a:pt x="3410635" y="4348802"/>
                </a:lnTo>
                <a:lnTo>
                  <a:pt x="3392284" y="4364229"/>
                </a:lnTo>
                <a:lnTo>
                  <a:pt x="3374238" y="4378978"/>
                </a:lnTo>
                <a:lnTo>
                  <a:pt x="3354529" y="4393796"/>
                </a:lnTo>
                <a:lnTo>
                  <a:pt x="3335922" y="4407069"/>
                </a:lnTo>
                <a:lnTo>
                  <a:pt x="3316635" y="4420036"/>
                </a:lnTo>
                <a:lnTo>
                  <a:pt x="3297840" y="4432817"/>
                </a:lnTo>
                <a:lnTo>
                  <a:pt x="3277993" y="4444308"/>
                </a:lnTo>
                <a:lnTo>
                  <a:pt x="3259316" y="4455917"/>
                </a:lnTo>
                <a:lnTo>
                  <a:pt x="3239281" y="4466917"/>
                </a:lnTo>
                <a:lnTo>
                  <a:pt x="3219363" y="4476745"/>
                </a:lnTo>
                <a:lnTo>
                  <a:pt x="3199751" y="4485894"/>
                </a:lnTo>
                <a:lnTo>
                  <a:pt x="3178967" y="4494925"/>
                </a:lnTo>
                <a:lnTo>
                  <a:pt x="3158793" y="4502598"/>
                </a:lnTo>
                <a:lnTo>
                  <a:pt x="3138619" y="4510271"/>
                </a:lnTo>
                <a:lnTo>
                  <a:pt x="3117087" y="4517334"/>
                </a:lnTo>
                <a:lnTo>
                  <a:pt x="3096352" y="4523531"/>
                </a:lnTo>
                <a:lnTo>
                  <a:pt x="3074937" y="4529422"/>
                </a:lnTo>
                <a:lnTo>
                  <a:pt x="3052656" y="4534517"/>
                </a:lnTo>
                <a:lnTo>
                  <a:pt x="3030985" y="4538254"/>
                </a:lnTo>
                <a:lnTo>
                  <a:pt x="3008517" y="4542857"/>
                </a:lnTo>
                <a:lnTo>
                  <a:pt x="2985980" y="4545796"/>
                </a:lnTo>
                <a:lnTo>
                  <a:pt x="2962951" y="4548923"/>
                </a:lnTo>
                <a:lnTo>
                  <a:pt x="2939242" y="4551745"/>
                </a:lnTo>
                <a:lnTo>
                  <a:pt x="2915651" y="4553395"/>
                </a:lnTo>
                <a:lnTo>
                  <a:pt x="2892365" y="4554367"/>
                </a:lnTo>
                <a:lnTo>
                  <a:pt x="2868400" y="4555033"/>
                </a:lnTo>
                <a:lnTo>
                  <a:pt x="2843756" y="4555395"/>
                </a:lnTo>
                <a:lnTo>
                  <a:pt x="2819721" y="4554398"/>
                </a:lnTo>
                <a:lnTo>
                  <a:pt x="2795195" y="4553588"/>
                </a:lnTo>
                <a:lnTo>
                  <a:pt x="2770176" y="4552966"/>
                </a:lnTo>
                <a:lnTo>
                  <a:pt x="2745088" y="4550680"/>
                </a:lnTo>
                <a:lnTo>
                  <a:pt x="2694351" y="4544632"/>
                </a:lnTo>
                <a:lnTo>
                  <a:pt x="2642747" y="4537787"/>
                </a:lnTo>
                <a:lnTo>
                  <a:pt x="2590395" y="4528974"/>
                </a:lnTo>
                <a:lnTo>
                  <a:pt x="2536920" y="4517209"/>
                </a:lnTo>
                <a:lnTo>
                  <a:pt x="2483562" y="4504273"/>
                </a:lnTo>
                <a:lnTo>
                  <a:pt x="2429151" y="4490047"/>
                </a:lnTo>
                <a:lnTo>
                  <a:pt x="2373805" y="4473362"/>
                </a:lnTo>
                <a:lnTo>
                  <a:pt x="2318881" y="4454826"/>
                </a:lnTo>
                <a:lnTo>
                  <a:pt x="2263395" y="4434813"/>
                </a:lnTo>
                <a:lnTo>
                  <a:pt x="2207349" y="4413325"/>
                </a:lnTo>
                <a:lnTo>
                  <a:pt x="2150740" y="4390361"/>
                </a:lnTo>
                <a:lnTo>
                  <a:pt x="2094063" y="4365733"/>
                </a:lnTo>
                <a:lnTo>
                  <a:pt x="2036824" y="4339629"/>
                </a:lnTo>
                <a:lnTo>
                  <a:pt x="1980007" y="4311675"/>
                </a:lnTo>
                <a:lnTo>
                  <a:pt x="1922817" y="4282736"/>
                </a:lnTo>
                <a:lnTo>
                  <a:pt x="1865252" y="4252813"/>
                </a:lnTo>
                <a:lnTo>
                  <a:pt x="1807430" y="4220736"/>
                </a:lnTo>
                <a:lnTo>
                  <a:pt x="1750406" y="4187792"/>
                </a:lnTo>
                <a:lnTo>
                  <a:pt x="1693125" y="4152692"/>
                </a:lnTo>
                <a:lnTo>
                  <a:pt x="1636149" y="4116913"/>
                </a:lnTo>
                <a:lnTo>
                  <a:pt x="1579477" y="4080455"/>
                </a:lnTo>
                <a:lnTo>
                  <a:pt x="1522432" y="4043013"/>
                </a:lnTo>
                <a:lnTo>
                  <a:pt x="1466301" y="4003534"/>
                </a:lnTo>
                <a:lnTo>
                  <a:pt x="1409983" y="3963562"/>
                </a:lnTo>
                <a:lnTo>
                  <a:pt x="1354157" y="3923403"/>
                </a:lnTo>
                <a:lnTo>
                  <a:pt x="1298567" y="3880902"/>
                </a:lnTo>
                <a:lnTo>
                  <a:pt x="1244147" y="3838519"/>
                </a:lnTo>
                <a:lnTo>
                  <a:pt x="1189472" y="3793980"/>
                </a:lnTo>
                <a:lnTo>
                  <a:pt x="1136647" y="3749864"/>
                </a:lnTo>
                <a:lnTo>
                  <a:pt x="1083260" y="3704272"/>
                </a:lnTo>
                <a:lnTo>
                  <a:pt x="1030857" y="3658305"/>
                </a:lnTo>
                <a:lnTo>
                  <a:pt x="979252" y="3611472"/>
                </a:lnTo>
                <a:lnTo>
                  <a:pt x="928935" y="3563586"/>
                </a:lnTo>
                <a:lnTo>
                  <a:pt x="878805" y="3516192"/>
                </a:lnTo>
                <a:lnTo>
                  <a:pt x="829778" y="3467252"/>
                </a:lnTo>
                <a:lnTo>
                  <a:pt x="781922" y="3418430"/>
                </a:lnTo>
                <a:lnTo>
                  <a:pt x="734862" y="3368741"/>
                </a:lnTo>
                <a:lnTo>
                  <a:pt x="688295" y="3318866"/>
                </a:lnTo>
                <a:lnTo>
                  <a:pt x="643203" y="3268429"/>
                </a:lnTo>
                <a:lnTo>
                  <a:pt x="600080" y="3217243"/>
                </a:lnTo>
                <a:lnTo>
                  <a:pt x="557449" y="3165870"/>
                </a:lnTo>
                <a:lnTo>
                  <a:pt x="515497" y="3114803"/>
                </a:lnTo>
                <a:lnTo>
                  <a:pt x="475701" y="3063479"/>
                </a:lnTo>
                <a:lnTo>
                  <a:pt x="436701" y="3011288"/>
                </a:lnTo>
                <a:lnTo>
                  <a:pt x="399857" y="2958841"/>
                </a:lnTo>
                <a:lnTo>
                  <a:pt x="363879" y="2907190"/>
                </a:lnTo>
                <a:lnTo>
                  <a:pt x="329190" y="2854487"/>
                </a:lnTo>
                <a:lnTo>
                  <a:pt x="296539" y="2802698"/>
                </a:lnTo>
                <a:lnTo>
                  <a:pt x="265363" y="2750347"/>
                </a:lnTo>
                <a:lnTo>
                  <a:pt x="236531" y="2698232"/>
                </a:lnTo>
                <a:lnTo>
                  <a:pt x="208869" y="2646235"/>
                </a:lnTo>
                <a:lnTo>
                  <a:pt x="182566" y="2594848"/>
                </a:lnTo>
                <a:lnTo>
                  <a:pt x="158418" y="2543204"/>
                </a:lnTo>
                <a:lnTo>
                  <a:pt x="136426" y="2491304"/>
                </a:lnTo>
                <a:lnTo>
                  <a:pt x="115979" y="2440505"/>
                </a:lnTo>
                <a:lnTo>
                  <a:pt x="97500" y="2388958"/>
                </a:lnTo>
                <a:lnTo>
                  <a:pt x="80262" y="2339192"/>
                </a:lnTo>
                <a:lnTo>
                  <a:pt x="65179" y="2289169"/>
                </a:lnTo>
                <a:lnTo>
                  <a:pt x="51149" y="2240436"/>
                </a:lnTo>
                <a:lnTo>
                  <a:pt x="39463" y="2191938"/>
                </a:lnTo>
                <a:lnTo>
                  <a:pt x="29321" y="2144542"/>
                </a:lnTo>
                <a:lnTo>
                  <a:pt x="20351" y="2097263"/>
                </a:lnTo>
                <a:lnTo>
                  <a:pt x="13231" y="2050407"/>
                </a:lnTo>
                <a:lnTo>
                  <a:pt x="7657" y="2004653"/>
                </a:lnTo>
                <a:lnTo>
                  <a:pt x="3933" y="1959322"/>
                </a:lnTo>
                <a:lnTo>
                  <a:pt x="1381" y="1914109"/>
                </a:lnTo>
                <a:lnTo>
                  <a:pt x="0" y="1869013"/>
                </a:lnTo>
                <a:lnTo>
                  <a:pt x="351" y="1825511"/>
                </a:lnTo>
                <a:lnTo>
                  <a:pt x="2553" y="1782432"/>
                </a:lnTo>
                <a:lnTo>
                  <a:pt x="5926" y="1739470"/>
                </a:lnTo>
                <a:lnTo>
                  <a:pt x="10657" y="1697119"/>
                </a:lnTo>
                <a:lnTo>
                  <a:pt x="16747" y="1655377"/>
                </a:lnTo>
                <a:lnTo>
                  <a:pt x="24687" y="1614058"/>
                </a:lnTo>
                <a:lnTo>
                  <a:pt x="33189" y="1574215"/>
                </a:lnTo>
                <a:lnTo>
                  <a:pt x="43471" y="1533131"/>
                </a:lnTo>
                <a:lnTo>
                  <a:pt x="54995" y="1493829"/>
                </a:lnTo>
                <a:lnTo>
                  <a:pt x="67689" y="1454644"/>
                </a:lnTo>
                <a:lnTo>
                  <a:pt x="81929" y="1416561"/>
                </a:lnTo>
                <a:lnTo>
                  <a:pt x="97833" y="1378409"/>
                </a:lnTo>
                <a:lnTo>
                  <a:pt x="114110" y="1341240"/>
                </a:lnTo>
                <a:lnTo>
                  <a:pt x="132730" y="1304307"/>
                </a:lnTo>
                <a:lnTo>
                  <a:pt x="151350" y="1267375"/>
                </a:lnTo>
                <a:lnTo>
                  <a:pt x="171821" y="1230865"/>
                </a:lnTo>
                <a:lnTo>
                  <a:pt x="193532" y="1196136"/>
                </a:lnTo>
                <a:lnTo>
                  <a:pt x="216227" y="1161032"/>
                </a:lnTo>
                <a:lnTo>
                  <a:pt x="239789" y="1126726"/>
                </a:lnTo>
                <a:lnTo>
                  <a:pt x="264709" y="1093029"/>
                </a:lnTo>
                <a:lnTo>
                  <a:pt x="290800" y="1059451"/>
                </a:lnTo>
                <a:lnTo>
                  <a:pt x="317757" y="1026669"/>
                </a:lnTo>
                <a:lnTo>
                  <a:pt x="346378" y="993817"/>
                </a:lnTo>
                <a:lnTo>
                  <a:pt x="375373" y="961950"/>
                </a:lnTo>
                <a:lnTo>
                  <a:pt x="405235" y="930880"/>
                </a:lnTo>
                <a:lnTo>
                  <a:pt x="437064" y="899061"/>
                </a:lnTo>
                <a:lnTo>
                  <a:pt x="469455" y="868719"/>
                </a:lnTo>
                <a:lnTo>
                  <a:pt x="502713" y="839173"/>
                </a:lnTo>
                <a:lnTo>
                  <a:pt x="536462" y="809440"/>
                </a:lnTo>
                <a:lnTo>
                  <a:pt x="571570" y="780317"/>
                </a:lnTo>
                <a:lnTo>
                  <a:pt x="607849" y="751312"/>
                </a:lnTo>
                <a:lnTo>
                  <a:pt x="644502" y="723291"/>
                </a:lnTo>
                <a:lnTo>
                  <a:pt x="682819" y="695200"/>
                </a:lnTo>
                <a:lnTo>
                  <a:pt x="720830" y="667789"/>
                </a:lnTo>
                <a:lnTo>
                  <a:pt x="760200" y="640987"/>
                </a:lnTo>
                <a:lnTo>
                  <a:pt x="801116" y="615287"/>
                </a:lnTo>
                <a:lnTo>
                  <a:pt x="841657" y="588604"/>
                </a:lnTo>
                <a:lnTo>
                  <a:pt x="884236" y="562835"/>
                </a:lnTo>
                <a:lnTo>
                  <a:pt x="926205" y="538424"/>
                </a:lnTo>
                <a:lnTo>
                  <a:pt x="969650" y="513452"/>
                </a:lnTo>
                <a:lnTo>
                  <a:pt x="1014149" y="489768"/>
                </a:lnTo>
                <a:lnTo>
                  <a:pt x="1059139" y="465898"/>
                </a:lnTo>
                <a:lnTo>
                  <a:pt x="1104809" y="442333"/>
                </a:lnTo>
                <a:lnTo>
                  <a:pt x="1150854" y="419752"/>
                </a:lnTo>
                <a:lnTo>
                  <a:pt x="1197390" y="396983"/>
                </a:lnTo>
                <a:lnTo>
                  <a:pt x="1245097" y="374332"/>
                </a:lnTo>
                <a:lnTo>
                  <a:pt x="1292687" y="352853"/>
                </a:lnTo>
                <a:lnTo>
                  <a:pt x="1341143" y="332171"/>
                </a:lnTo>
                <a:lnTo>
                  <a:pt x="1390770" y="311606"/>
                </a:lnTo>
                <a:lnTo>
                  <a:pt x="1440398" y="291041"/>
                </a:lnTo>
                <a:lnTo>
                  <a:pt x="1491196" y="270594"/>
                </a:lnTo>
                <a:lnTo>
                  <a:pt x="1541877" y="251318"/>
                </a:lnTo>
                <a:lnTo>
                  <a:pt x="1592557" y="232043"/>
                </a:lnTo>
                <a:lnTo>
                  <a:pt x="1644105" y="213564"/>
                </a:lnTo>
                <a:lnTo>
                  <a:pt x="1694855" y="195951"/>
                </a:lnTo>
                <a:lnTo>
                  <a:pt x="1744621" y="178713"/>
                </a:lnTo>
                <a:lnTo>
                  <a:pt x="1795558" y="161593"/>
                </a:lnTo>
                <a:lnTo>
                  <a:pt x="1845393" y="146018"/>
                </a:lnTo>
                <a:lnTo>
                  <a:pt x="1896095" y="131240"/>
                </a:lnTo>
                <a:lnTo>
                  <a:pt x="1946000" y="117328"/>
                </a:lnTo>
                <a:lnTo>
                  <a:pt x="1995413" y="103604"/>
                </a:lnTo>
                <a:lnTo>
                  <a:pt x="2045692" y="90676"/>
                </a:lnTo>
                <a:lnTo>
                  <a:pt x="2094682" y="78802"/>
                </a:lnTo>
                <a:lnTo>
                  <a:pt x="2143672" y="66928"/>
                </a:lnTo>
                <a:lnTo>
                  <a:pt x="2191747" y="57092"/>
                </a:lnTo>
                <a:lnTo>
                  <a:pt x="2240315" y="47068"/>
                </a:lnTo>
                <a:lnTo>
                  <a:pt x="2289257" y="38029"/>
                </a:lnTo>
                <a:lnTo>
                  <a:pt x="2337284" y="31027"/>
                </a:lnTo>
                <a:lnTo>
                  <a:pt x="2384936" y="23041"/>
                </a:lnTo>
                <a:lnTo>
                  <a:pt x="2432166" y="16905"/>
                </a:lnTo>
                <a:lnTo>
                  <a:pt x="2478787" y="12128"/>
                </a:lnTo>
                <a:lnTo>
                  <a:pt x="2525594" y="7843"/>
                </a:lnTo>
                <a:lnTo>
                  <a:pt x="2572096" y="4237"/>
                </a:lnTo>
                <a:lnTo>
                  <a:pt x="2618481" y="1802"/>
                </a:lnTo>
                <a:lnTo>
                  <a:pt x="2664069" y="233"/>
                </a:lnTo>
                <a:lnTo>
                  <a:pt x="2709047" y="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88F122-7784-380B-8F8C-B144E197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6400799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640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4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6AD68-EEF6-B5CC-5E60-A20B1238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525769" y="-2189607"/>
            <a:ext cx="1633728" cy="69128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B39149-8E7C-D420-844B-3F5661E0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625475"/>
            <a:ext cx="2743200" cy="1176832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AF8CA4-0852-415F-6D3B-0F5D3F3D5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72398" y="1"/>
            <a:ext cx="4419602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6FAE8F-25B3-352F-A9A6-8C036C9B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8106"/>
            <a:ext cx="6400799" cy="1855291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514AC55-CCE4-CC4A-B2D5-37A308296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4523738"/>
            <a:ext cx="6400800" cy="1648462"/>
          </a:xfrm>
          <a:noFill/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500"/>
              </a:spcBef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945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9524EC-44A2-2608-A3FA-E7C1DA71DCFC}"/>
              </a:ext>
            </a:extLst>
          </p:cNvPr>
          <p:cNvSpPr/>
          <p:nvPr/>
        </p:nvSpPr>
        <p:spPr>
          <a:xfrm>
            <a:off x="0" y="3611881"/>
            <a:ext cx="12192000" cy="32461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E3547-5B04-E59F-A97E-AE545B5EB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16200000">
            <a:off x="2639568" y="1718312"/>
            <a:ext cx="1633728" cy="691286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357EE2A-E21D-5443-5837-249321867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4297682"/>
            <a:ext cx="2834784" cy="1874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3C991-9E2F-104F-8898-D7E73809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399" cy="2560320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36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41FFEA-A0BA-14F1-3705-7DE6B14BD061}"/>
              </a:ext>
            </a:extLst>
          </p:cNvPr>
          <p:cNvSpPr/>
          <p:nvPr/>
        </p:nvSpPr>
        <p:spPr>
          <a:xfrm>
            <a:off x="0" y="3611880"/>
            <a:ext cx="12192000" cy="324612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220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5F64A81-4915-1D1C-9C79-D84B76D1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4297682"/>
            <a:ext cx="2834784" cy="1874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93162-8107-09BA-07C4-E0F4083B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950720" y="1833373"/>
            <a:ext cx="2901696" cy="6803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3B1D97-C028-0ACE-AF26-8849DB99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399" cy="2560320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1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BA27F-D5BA-7D49-7CFE-8B81F4BC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1163"/>
            <a:ext cx="10820400" cy="7613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0F47E-A001-F33D-B709-B2E27133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510318"/>
            <a:ext cx="10820400" cy="4661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2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1200"/>
        </a:spcAft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806">
          <p15:clr>
            <a:srgbClr val="F26B43"/>
          </p15:clr>
        </p15:guide>
        <p15:guide id="5" orient="horz" pos="953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yanthologyapi/ds/odata/$metadata" TargetMode="Externa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ydash.readthedocs.io/en/latest/api.html?highlight=chunk#pydash.arrays.chunk" TargetMode="Externa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thology.com/" TargetMode="External"/><Relationship Id="rId2" Type="http://schemas.openxmlformats.org/officeDocument/2006/relationships/hyperlink" Target="https://docs.anthology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abgivantlu/at23-lu-odata-examples" TargetMode="External"/><Relationship Id="rId5" Type="http://schemas.openxmlformats.org/officeDocument/2006/relationships/hyperlink" Target="https://github.com/anthology-inc" TargetMode="External"/><Relationship Id="rId4" Type="http://schemas.openxmlformats.org/officeDocument/2006/relationships/hyperlink" Target="https://www.odata.org/getting-started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Optimizing OData Queries for Reporting and Integrations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Alexander Givant</a:t>
            </a:r>
            <a:r>
              <a:rPr lang="en-US" dirty="0">
                <a:cs typeface="Calibri"/>
              </a:rPr>
              <a:t> - Lipscomb University</a:t>
            </a:r>
          </a:p>
          <a:p>
            <a:r>
              <a:rPr lang="en-US" b="1" dirty="0">
                <a:cs typeface="Calibri"/>
              </a:rPr>
              <a:t>Dylan Harvard </a:t>
            </a:r>
            <a:r>
              <a:rPr lang="en-US" dirty="0">
                <a:cs typeface="Calibri"/>
              </a:rPr>
              <a:t>- Anthology</a:t>
            </a:r>
          </a:p>
          <a:p>
            <a:r>
              <a:rPr lang="en-US" sz="1600" b="1" dirty="0">
                <a:cs typeface="Calibri"/>
              </a:rPr>
              <a:t>July 17, 2023 – Nashville, TN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1E16-E748-E08E-27B7-8FE3B6BD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OData</a:t>
            </a:r>
          </a:p>
        </p:txBody>
      </p:sp>
    </p:spTree>
    <p:extLst>
      <p:ext uri="{BB962C8B-B14F-4D97-AF65-F5344CB8AC3E}">
        <p14:creationId xmlns:p14="http://schemas.microsoft.com/office/powerpoint/2010/main" val="28284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0CD1-CAC0-9F79-71DB-5E7E20E4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and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A9EB-B6F0-323E-4F45-405886298C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OData queries translate into SQL queries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EntityFramework</a:t>
            </a:r>
            <a:r>
              <a:rPr lang="en-US" dirty="0"/>
              <a:t> under the hood</a:t>
            </a:r>
          </a:p>
          <a:p>
            <a:r>
              <a:rPr lang="en-US" dirty="0"/>
              <a:t>OData query string parameters roughly map to SQL keywords</a:t>
            </a:r>
          </a:p>
          <a:p>
            <a:pPr lvl="1"/>
            <a:r>
              <a:rPr lang="en-US" dirty="0"/>
              <a:t>$select = select</a:t>
            </a:r>
          </a:p>
          <a:p>
            <a:pPr lvl="1"/>
            <a:r>
              <a:rPr lang="en-US" dirty="0"/>
              <a:t>$filter = where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orderby</a:t>
            </a:r>
            <a:r>
              <a:rPr lang="en-US" dirty="0"/>
              <a:t> = order by</a:t>
            </a:r>
          </a:p>
          <a:p>
            <a:pPr lvl="1"/>
            <a:r>
              <a:rPr lang="en-US" dirty="0"/>
              <a:t>$expand ~= join</a:t>
            </a:r>
          </a:p>
        </p:txBody>
      </p:sp>
    </p:spTree>
    <p:extLst>
      <p:ext uri="{BB962C8B-B14F-4D97-AF65-F5344CB8AC3E}">
        <p14:creationId xmlns:p14="http://schemas.microsoft.com/office/powerpoint/2010/main" val="12241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8C77-4848-C0DE-F4C2-0B0E143B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an Entity   </a:t>
            </a:r>
            <a:r>
              <a:rPr lang="en-US" sz="2400" b="0" i="1" dirty="0"/>
              <a:t>The OData $metadata</a:t>
            </a:r>
            <a:endParaRPr lang="en-US" b="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D12C-441D-FBAA-A372-12B5285360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Every </a:t>
            </a:r>
            <a:r>
              <a:rPr lang="en-US" dirty="0" err="1"/>
              <a:t>OData</a:t>
            </a:r>
            <a:r>
              <a:rPr lang="en-US" dirty="0"/>
              <a:t> API has a $metadata endpoint</a:t>
            </a:r>
          </a:p>
          <a:p>
            <a:pPr lvl="1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https://mystudentapi/ds/odata/$metadata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EDMX-ish XML file</a:t>
            </a:r>
          </a:p>
          <a:p>
            <a:r>
              <a:rPr lang="en-US" dirty="0"/>
              <a:t>Describes all entities, properties, and navigation properties</a:t>
            </a:r>
          </a:p>
          <a:p>
            <a:r>
              <a:rPr lang="en-US" dirty="0"/>
              <a:t>Entities ~= endpoints</a:t>
            </a:r>
          </a:p>
          <a:p>
            <a:pPr lvl="1"/>
            <a:r>
              <a:rPr lang="en-US" dirty="0"/>
              <a:t>Endpoint names are pluralized</a:t>
            </a:r>
          </a:p>
          <a:p>
            <a:pPr lvl="1"/>
            <a:r>
              <a:rPr lang="en-US" dirty="0"/>
              <a:t>Not all entities are standalone endpoints</a:t>
            </a:r>
          </a:p>
          <a:p>
            <a:pPr lvl="1"/>
            <a:r>
              <a:rPr lang="en-US" dirty="0"/>
              <a:t>Navigation properties = expandable properties</a:t>
            </a:r>
          </a:p>
          <a:p>
            <a:r>
              <a:rPr lang="en-US" dirty="0"/>
              <a:t>Same entities used in Student Views, Workflow, and other related tools</a:t>
            </a:r>
          </a:p>
        </p:txBody>
      </p:sp>
    </p:spTree>
    <p:extLst>
      <p:ext uri="{BB962C8B-B14F-4D97-AF65-F5344CB8AC3E}">
        <p14:creationId xmlns:p14="http://schemas.microsoft.com/office/powerpoint/2010/main" val="19880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3607-6E42-EC74-A690-8E847BE4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$metadata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5FF5BA-0703-471F-FAA0-64E2331B9C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6866" y="1512888"/>
            <a:ext cx="9158267" cy="467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08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0422-72B6-C202-12A1-4E66084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Queries</a:t>
            </a:r>
          </a:p>
        </p:txBody>
      </p:sp>
    </p:spTree>
    <p:extLst>
      <p:ext uri="{BB962C8B-B14F-4D97-AF65-F5344CB8AC3E}">
        <p14:creationId xmlns:p14="http://schemas.microsoft.com/office/powerpoint/2010/main" val="8181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605B-1A75-BA9C-882B-62409F9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Specific Properties using $select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BFC5D-7416-8A21-49D7-6CC00327E5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By default, all properties are included</a:t>
            </a:r>
          </a:p>
          <a:p>
            <a:pPr lvl="1"/>
            <a:r>
              <a:rPr lang="en-US" dirty="0"/>
              <a:t>This is a lot of data</a:t>
            </a:r>
          </a:p>
          <a:p>
            <a:pPr lvl="1"/>
            <a:r>
              <a:rPr lang="en-US" dirty="0"/>
              <a:t>111 properties in the Student entity</a:t>
            </a:r>
          </a:p>
          <a:p>
            <a:r>
              <a:rPr lang="en-US" dirty="0"/>
              <a:t>We can select only the specific properties we need for a query</a:t>
            </a:r>
          </a:p>
          <a:p>
            <a:r>
              <a:rPr lang="en-US" dirty="0"/>
              <a:t>Any property in the Student entity can be selected</a:t>
            </a:r>
          </a:p>
          <a:p>
            <a:r>
              <a:rPr lang="en-US" dirty="0"/>
              <a:t>As many properties can be selected as are needed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304FB-D4CD-E9BB-5A71-67837EC6986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438900" y="1572361"/>
            <a:ext cx="5067300" cy="455465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58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605B-1A75-BA9C-882B-62409F9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Specific Properties using $select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BFC5D-7416-8A21-49D7-6CC00327E5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odata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/Students?$select=Id, FirstName,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55393-6242-380C-7A9C-3636D705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15417"/>
            <a:ext cx="10729015" cy="34818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7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Results with 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Sort data by any property, all server-side</a:t>
            </a:r>
          </a:p>
          <a:p>
            <a:r>
              <a:rPr lang="en-US" dirty="0"/>
              <a:t>Type-aware sorts</a:t>
            </a:r>
          </a:p>
          <a:p>
            <a:r>
              <a:rPr lang="en-US" dirty="0"/>
              <a:t>Specify sort order</a:t>
            </a:r>
          </a:p>
          <a:p>
            <a:pPr lvl="1"/>
            <a:r>
              <a:rPr lang="en-US" dirty="0"/>
              <a:t>Ascending or descending</a:t>
            </a:r>
          </a:p>
          <a:p>
            <a:r>
              <a:rPr lang="en-US" dirty="0"/>
              <a:t>Supports multi-level sorts</a:t>
            </a:r>
          </a:p>
          <a:p>
            <a:pPr lvl="1"/>
            <a:r>
              <a:rPr lang="en-US" dirty="0"/>
              <a:t>Specific sort order by property</a:t>
            </a:r>
          </a:p>
          <a:p>
            <a:r>
              <a:rPr lang="en-US" dirty="0"/>
              <a:t>Order by properties of related entities</a:t>
            </a:r>
          </a:p>
        </p:txBody>
      </p:sp>
    </p:spTree>
    <p:extLst>
      <p:ext uri="{BB962C8B-B14F-4D97-AF65-F5344CB8AC3E}">
        <p14:creationId xmlns:p14="http://schemas.microsoft.com/office/powerpoint/2010/main" val="15599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Results with 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odata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/Students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?$select=Id, FirstName,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&amp;$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orderby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desc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CA736-4031-84E3-FB25-699D395C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0830"/>
            <a:ext cx="10773689" cy="3516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38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Results with $filter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Filter on any property of the selected entity – also server-side</a:t>
            </a:r>
          </a:p>
          <a:p>
            <a:r>
              <a:rPr lang="en-US" dirty="0"/>
              <a:t>Complex filters using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and, or, </a:t>
            </a:r>
            <a:r>
              <a:rPr lang="en-US" dirty="0"/>
              <a:t>and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r>
              <a:rPr lang="en-US" dirty="0"/>
              <a:t>Supports data-type-specific filters</a:t>
            </a:r>
          </a:p>
          <a:p>
            <a:pPr lvl="1"/>
            <a:r>
              <a:rPr lang="en-US" dirty="0"/>
              <a:t>Numeric and date comparisons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StartDate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2022-08-21</a:t>
            </a:r>
          </a:p>
          <a:p>
            <a:r>
              <a:rPr lang="en-US" dirty="0"/>
              <a:t>Supports filtering on properties of related entities</a:t>
            </a:r>
          </a:p>
          <a:p>
            <a:r>
              <a:rPr lang="en-US" dirty="0"/>
              <a:t>Includes functions for more powerful filters</a:t>
            </a:r>
          </a:p>
          <a:p>
            <a:r>
              <a:rPr lang="en-US" dirty="0"/>
              <a:t>Filter related lists using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any()</a:t>
            </a:r>
            <a:r>
              <a:rPr lang="en-US" dirty="0"/>
              <a:t>  and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all()</a:t>
            </a:r>
            <a:r>
              <a:rPr lang="en-US" dirty="0"/>
              <a:t> 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B685F-6428-8E76-10D9-67A88F1023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Common Comparison Operators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eq, ne</a:t>
            </a:r>
            <a:r>
              <a:rPr lang="en-US" dirty="0"/>
              <a:t> – equals, not equals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</a:t>
            </a:r>
            <a:r>
              <a:rPr lang="en-US" dirty="0"/>
              <a:t> – greater than, greater than or equal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le</a:t>
            </a:r>
            <a:r>
              <a:rPr lang="en-US" dirty="0"/>
              <a:t> – less than, less than or equal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Common Functions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startswith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any()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all()</a:t>
            </a:r>
          </a:p>
        </p:txBody>
      </p:sp>
    </p:spTree>
    <p:extLst>
      <p:ext uri="{BB962C8B-B14F-4D97-AF65-F5344CB8AC3E}">
        <p14:creationId xmlns:p14="http://schemas.microsoft.com/office/powerpoint/2010/main" val="8853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CD85C0-14A6-A352-DAD9-D5FBFBBB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we?</a:t>
            </a:r>
          </a:p>
        </p:txBody>
      </p:sp>
      <p:pic>
        <p:nvPicPr>
          <p:cNvPr id="2" name="Picture 7" descr="A person with a beard and mustache wearing a blue shirt&#10;&#10;Description automatically generated">
            <a:extLst>
              <a:ext uri="{FF2B5EF4-FFF2-40B4-BE49-F238E27FC236}">
                <a16:creationId xmlns:a16="http://schemas.microsoft.com/office/drawing/2014/main" id="{BFDF1905-AF12-F4FE-1BC9-EFC3302343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3675" t="-855" r="16667" b="23077"/>
          <a:stretch/>
        </p:blipFill>
        <p:spPr>
          <a:xfrm>
            <a:off x="2198258" y="1512888"/>
            <a:ext cx="1959349" cy="22005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31961-CFC8-A422-011D-C8ECDFE42D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Alexander Givant</a:t>
            </a:r>
          </a:p>
          <a:p>
            <a:r>
              <a:rPr lang="en-US" sz="1800" b="0"/>
              <a:t>Director of Administrative Systems</a:t>
            </a:r>
          </a:p>
          <a:p>
            <a:r>
              <a:rPr lang="en-US" sz="1800" b="0"/>
              <a:t>Lipscomb University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EA554D0-1187-5FEC-C9A3-E2190B689F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7044" r="6876"/>
          <a:stretch/>
        </p:blipFill>
        <p:spPr>
          <a:xfrm>
            <a:off x="7951360" y="1512888"/>
            <a:ext cx="2042384" cy="22002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E5649B-6CBE-BD31-05B7-22A51C02C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Dylan Havard</a:t>
            </a:r>
          </a:p>
          <a:p>
            <a:r>
              <a:rPr lang="en-US" sz="1800" b="0"/>
              <a:t>Director of Integration Architecture</a:t>
            </a:r>
          </a:p>
          <a:p>
            <a:r>
              <a:rPr lang="en-US" sz="1800" b="0"/>
              <a:t>Anthology</a:t>
            </a:r>
          </a:p>
        </p:txBody>
      </p:sp>
    </p:spTree>
    <p:extLst>
      <p:ext uri="{BB962C8B-B14F-4D97-AF65-F5344CB8AC3E}">
        <p14:creationId xmlns:p14="http://schemas.microsoft.com/office/powerpoint/2010/main" val="37375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Results with $filter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odata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/Students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?$select=Id, FirstName,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&amp;$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orderby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desc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&amp;$filter=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startswith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(FirstName, 'Test') and Id ne 36954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E482-28ED-F991-064D-DB6AEF6A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4817"/>
            <a:ext cx="10820400" cy="34947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989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Entities with $expand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data from multiple linked entities in a single query</a:t>
            </a:r>
          </a:p>
          <a:p>
            <a:pPr lvl="1"/>
            <a:r>
              <a:rPr lang="en-US" dirty="0"/>
              <a:t>Using Navigation Properties</a:t>
            </a:r>
          </a:p>
          <a:p>
            <a:r>
              <a:rPr lang="en-US" dirty="0"/>
              <a:t>Supports use of other keywords within $expand statements</a:t>
            </a:r>
          </a:p>
          <a:p>
            <a:r>
              <a:rPr lang="en-US" dirty="0"/>
              <a:t>Nearly infinite ability to nest queries</a:t>
            </a:r>
          </a:p>
          <a:p>
            <a:pPr lvl="1"/>
            <a:r>
              <a:rPr lang="en-US" dirty="0"/>
              <a:t>Limited by URL length, payload size, etc.</a:t>
            </a:r>
          </a:p>
          <a:p>
            <a:r>
              <a:rPr lang="en-US" dirty="0"/>
              <a:t>The best part of OData!</a:t>
            </a:r>
          </a:p>
          <a:p>
            <a:pPr lvl="1"/>
            <a:r>
              <a:rPr lang="en-US" dirty="0"/>
              <a:t>But also the most dangerous…</a:t>
            </a:r>
          </a:p>
          <a:p>
            <a:r>
              <a:rPr lang="en-US" dirty="0"/>
              <a:t>$expand calls can exponentially increase the size of a response</a:t>
            </a:r>
          </a:p>
          <a:p>
            <a:pPr lvl="1"/>
            <a:r>
              <a:rPr lang="en-US" dirty="0"/>
              <a:t>By default, all properties of the expanded entities are included</a:t>
            </a:r>
          </a:p>
          <a:p>
            <a:pPr lvl="1"/>
            <a:r>
              <a:rPr lang="en-US" u="sng" dirty="0"/>
              <a:t>Select only the data that you need!</a:t>
            </a:r>
          </a:p>
        </p:txBody>
      </p:sp>
    </p:spTree>
    <p:extLst>
      <p:ext uri="{BB962C8B-B14F-4D97-AF65-F5344CB8AC3E}">
        <p14:creationId xmlns:p14="http://schemas.microsoft.com/office/powerpoint/2010/main" val="337500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Entities with $expand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87B6A-711F-31E5-778B-4DE68EED1F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Any Navigation Property on an entity can be expanded using $expand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B360539-AB98-E398-AB06-BCA4C22E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99397"/>
            <a:ext cx="10820400" cy="310058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8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Entities with $expand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/Students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?$select=Id, FirstName,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orderby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desc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&amp;$filter=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startswith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(FirstName, 'Test') and Id ne 36954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&amp;$expand=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StudentCourses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$select=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CourseName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$filter=Term/Code eq '2022FALLFULLTERM’;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$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orderby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=StartDate desc;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$top=1)</a:t>
            </a:r>
          </a:p>
          <a:p>
            <a:pPr marL="0" indent="0">
              <a:buNone/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7CE43-B853-D986-9452-25313B47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6"/>
          <a:stretch/>
        </p:blipFill>
        <p:spPr>
          <a:xfrm>
            <a:off x="821428" y="3933049"/>
            <a:ext cx="10549144" cy="26337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620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D5FB-BCA4-FD45-727C-19EE04BE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Strategies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F1E924-83F8-763E-9F3A-7ADA0D5461CE}"/>
              </a:ext>
            </a:extLst>
          </p:cNvPr>
          <p:cNvSpPr/>
          <p:nvPr/>
        </p:nvSpPr>
        <p:spPr>
          <a:xfrm>
            <a:off x="476505" y="5962904"/>
            <a:ext cx="418592" cy="418592"/>
          </a:xfrm>
          <a:prstGeom prst="ellipse">
            <a:avLst/>
          </a:prstGeom>
          <a:gradFill flip="none" rotWithShape="1">
            <a:gsLst>
              <a:gs pos="80000">
                <a:srgbClr val="566CB4"/>
              </a:gs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accent6">
                  <a:alpha val="77000"/>
                </a:schemeClr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159793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dirty="0"/>
              <a:t>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E0DF1-5E57-F00C-F0CF-ED15C7CCD058}"/>
              </a:ext>
            </a:extLst>
          </p:cNvPr>
          <p:cNvSpPr txBox="1"/>
          <p:nvPr/>
        </p:nvSpPr>
        <p:spPr>
          <a:xfrm>
            <a:off x="895097" y="5833646"/>
            <a:ext cx="1972335" cy="677108"/>
          </a:xfrm>
          <a:prstGeom prst="rect">
            <a:avLst/>
          </a:prstGeom>
          <a:noFill/>
        </p:spPr>
        <p:txBody>
          <a:bodyPr wrap="none" lIns="182880" tIns="182880" rIns="182880" bIns="18288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Rules of Thumb</a:t>
            </a:r>
          </a:p>
        </p:txBody>
      </p:sp>
    </p:spTree>
    <p:extLst>
      <p:ext uri="{BB962C8B-B14F-4D97-AF65-F5344CB8AC3E}">
        <p14:creationId xmlns:p14="http://schemas.microsoft.com/office/powerpoint/2010/main" val="1498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76AF-3DE9-B970-A0D9-511E2070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OData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D57E-0680-B00F-9596-AE74A535A0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large data sets in sections (pages)</a:t>
            </a:r>
          </a:p>
          <a:p>
            <a:pPr lvl="1"/>
            <a:r>
              <a:rPr lang="en-US" dirty="0"/>
              <a:t>Less taxing on the server</a:t>
            </a:r>
          </a:p>
          <a:p>
            <a:pPr lvl="1"/>
            <a:r>
              <a:rPr lang="en-US" dirty="0"/>
              <a:t>Reduced risk of timeouts</a:t>
            </a:r>
          </a:p>
          <a:p>
            <a:r>
              <a:rPr lang="en-US" dirty="0"/>
              <a:t>Supported using the $top, $skip, and $count parameters</a:t>
            </a:r>
          </a:p>
          <a:p>
            <a:r>
              <a:rPr lang="en-US" dirty="0"/>
              <a:t>What is the best page size?</a:t>
            </a:r>
          </a:p>
          <a:p>
            <a:pPr lvl="1"/>
            <a:r>
              <a:rPr lang="en-US" dirty="0"/>
              <a:t>It depends…</a:t>
            </a:r>
          </a:p>
          <a:p>
            <a:pPr lvl="2"/>
            <a:r>
              <a:rPr lang="en-US" dirty="0"/>
              <a:t>Response size</a:t>
            </a:r>
          </a:p>
          <a:p>
            <a:pPr lvl="2"/>
            <a:r>
              <a:rPr lang="en-US" dirty="0"/>
              <a:t>Response time</a:t>
            </a:r>
          </a:p>
          <a:p>
            <a:pPr lvl="2"/>
            <a:r>
              <a:rPr lang="en-US" dirty="0"/>
              <a:t>Query complexity</a:t>
            </a:r>
          </a:p>
          <a:p>
            <a:pPr lvl="1"/>
            <a:r>
              <a:rPr lang="en-US" dirty="0"/>
              <a:t>Don’t overwork the server or network</a:t>
            </a:r>
          </a:p>
          <a:p>
            <a:r>
              <a:rPr lang="en-US" dirty="0"/>
              <a:t> Keep responses within 3-5 seconds and ~1MB</a:t>
            </a:r>
          </a:p>
          <a:p>
            <a:pPr lvl="1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7F2D16-8DC4-365E-D2CC-2F785D089253}"/>
              </a:ext>
            </a:extLst>
          </p:cNvPr>
          <p:cNvSpPr/>
          <p:nvPr/>
        </p:nvSpPr>
        <p:spPr>
          <a:xfrm>
            <a:off x="5563301" y="5544022"/>
            <a:ext cx="418592" cy="418592"/>
          </a:xfrm>
          <a:prstGeom prst="ellipse">
            <a:avLst/>
          </a:prstGeom>
          <a:gradFill flip="none" rotWithShape="1">
            <a:gsLst>
              <a:gs pos="80000">
                <a:srgbClr val="566CB4"/>
              </a:gs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accent6">
                  <a:alpha val="77000"/>
                </a:schemeClr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159793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75348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3B8C-9E36-293A-FC16-D979A97F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OData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702B-DA0F-F275-BDBD-BAF59FD1D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/Students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?$select=Id, FirstName,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&amp;$top=50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&amp;$skip=3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&amp;$count=true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025CC-FEC1-40A3-1EB7-EF2E73023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" b="-1"/>
          <a:stretch/>
        </p:blipFill>
        <p:spPr>
          <a:xfrm>
            <a:off x="957943" y="2895598"/>
            <a:ext cx="10276114" cy="349922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448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7C4-760F-7254-27DF-4ACF002C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OData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D246-BF87-E3ED-81DC-73F38B94BD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know, it’s not a great word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Breaking up large filters into manageable “chunks” using chained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dirty="0"/>
              <a:t> statements</a:t>
            </a:r>
          </a:p>
          <a:p>
            <a:pPr lvl="1"/>
            <a:r>
              <a:rPr lang="en-US" dirty="0"/>
              <a:t>Similar to paging, but a different approach</a:t>
            </a:r>
          </a:p>
          <a:p>
            <a:pPr lvl="1"/>
            <a:r>
              <a:rPr lang="en-US" dirty="0"/>
              <a:t>Example: Getting student details for a long list of student numbers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$filter=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eq 'L00000001' or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StudentNumber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eq 'L00000002' or ...</a:t>
            </a:r>
          </a:p>
          <a:p>
            <a:r>
              <a:rPr lang="en-US" dirty="0"/>
              <a:t>Need to contend with URL length limits</a:t>
            </a:r>
          </a:p>
          <a:p>
            <a:pPr lvl="1"/>
            <a:r>
              <a:rPr lang="en-US" dirty="0"/>
              <a:t>No standard rule, but in the ballpark of 2000 characters</a:t>
            </a:r>
          </a:p>
          <a:p>
            <a:r>
              <a:rPr lang="en-US" dirty="0"/>
              <a:t>Longer values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smaller chunks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65BB84-538B-C4A5-40E1-9BDD9B011A9D}"/>
              </a:ext>
            </a:extLst>
          </p:cNvPr>
          <p:cNvSpPr/>
          <p:nvPr/>
        </p:nvSpPr>
        <p:spPr>
          <a:xfrm>
            <a:off x="6964380" y="4472156"/>
            <a:ext cx="418592" cy="418592"/>
          </a:xfrm>
          <a:prstGeom prst="ellipse">
            <a:avLst/>
          </a:prstGeom>
          <a:gradFill flip="none" rotWithShape="1">
            <a:gsLst>
              <a:gs pos="80000">
                <a:srgbClr val="566CB4"/>
              </a:gs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accent6">
                  <a:alpha val="77000"/>
                </a:schemeClr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159793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2959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7C4-760F-7254-27DF-4ACF002C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OData Calls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A894D0-7662-14C6-1FF9-4371981E5C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Real example from LU integrations</a:t>
            </a:r>
          </a:p>
          <a:p>
            <a:r>
              <a:rPr lang="en-US" dirty="0"/>
              <a:t>Using </a:t>
            </a:r>
            <a:r>
              <a:rPr lang="en-US" dirty="0" err="1"/>
              <a:t>pydash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chunk</a:t>
            </a:r>
            <a:r>
              <a:rPr lang="en-US" dirty="0"/>
              <a:t> utility function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0994A923-E522-850D-D9C5-5014CB5C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" y="2711468"/>
            <a:ext cx="10510691" cy="22595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868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497B-2078-D404-A583-B66ECB7C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1772-3BCC-3BF9-4B4A-8F848759BE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Reusing code is always better, right?</a:t>
            </a:r>
          </a:p>
          <a:p>
            <a:pPr lvl="1"/>
            <a:r>
              <a:rPr lang="en-US" dirty="0"/>
              <a:t>The DRY-er the better?</a:t>
            </a:r>
          </a:p>
          <a:p>
            <a:pPr lvl="1"/>
            <a:r>
              <a:rPr lang="en-US" dirty="0"/>
              <a:t>OData makes that more complicated</a:t>
            </a:r>
          </a:p>
          <a:p>
            <a:r>
              <a:rPr lang="en-US" dirty="0"/>
              <a:t>Queries should be as specific as possible</a:t>
            </a:r>
          </a:p>
          <a:p>
            <a:pPr lvl="1"/>
            <a:r>
              <a:rPr lang="en-US" dirty="0"/>
              <a:t>Different integrations require different data</a:t>
            </a:r>
          </a:p>
          <a:p>
            <a:pPr lvl="1"/>
            <a:r>
              <a:rPr lang="en-US" dirty="0"/>
              <a:t>Don’t sacrifice performance for a few lines of extra code</a:t>
            </a:r>
          </a:p>
          <a:p>
            <a:r>
              <a:rPr lang="en-US" dirty="0"/>
              <a:t>Shared utility functions</a:t>
            </a:r>
          </a:p>
          <a:p>
            <a:pPr lvl="1"/>
            <a:r>
              <a:rPr lang="en-US" dirty="0"/>
              <a:t>Paging/Chunking</a:t>
            </a:r>
          </a:p>
          <a:p>
            <a:pPr lvl="1"/>
            <a:r>
              <a:rPr lang="en-US" dirty="0"/>
              <a:t>Date formatting/parsing</a:t>
            </a:r>
          </a:p>
          <a:p>
            <a:pPr lvl="1"/>
            <a:r>
              <a:rPr lang="en-US" dirty="0"/>
              <a:t>Commonly-used filters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BF53-FA32-CCD2-8CE1-145FED02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E566E-C21E-D2BF-0D99-C656C3C57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Little about Lipscomb</a:t>
            </a:r>
          </a:p>
          <a:p>
            <a:r>
              <a:rPr lang="en-US" dirty="0"/>
              <a:t>What is OData?</a:t>
            </a:r>
          </a:p>
          <a:p>
            <a:r>
              <a:rPr lang="en-US" dirty="0"/>
              <a:t>Using OData</a:t>
            </a:r>
          </a:p>
          <a:p>
            <a:r>
              <a:rPr lang="en-US" dirty="0"/>
              <a:t>Lipscomb’s Integrations Problems</a:t>
            </a:r>
            <a:br>
              <a:rPr lang="en-US" dirty="0"/>
            </a:br>
            <a:r>
              <a:rPr lang="en-US" sz="2000" i="1" dirty="0"/>
              <a:t>Where did we come from, where did we go?</a:t>
            </a:r>
          </a:p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5469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EF5C-25DB-B895-573F-79271B54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Lipscomb’s Integrations Problems</a:t>
            </a:r>
          </a:p>
        </p:txBody>
      </p:sp>
    </p:spTree>
    <p:extLst>
      <p:ext uri="{BB962C8B-B14F-4D97-AF65-F5344CB8AC3E}">
        <p14:creationId xmlns:p14="http://schemas.microsoft.com/office/powerpoint/2010/main" val="30892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479E-24A7-2D37-373C-BFBA7E1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5F9F-62D7-FD55-698D-82D75A48F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long-running integrations</a:t>
            </a:r>
          </a:p>
          <a:p>
            <a:pPr lvl="1"/>
            <a:r>
              <a:rPr lang="en-US" dirty="0"/>
              <a:t>Some taking multiple hours</a:t>
            </a:r>
          </a:p>
          <a:p>
            <a:r>
              <a:rPr lang="en-US" dirty="0"/>
              <a:t>Performance issues with the Student application</a:t>
            </a:r>
          </a:p>
          <a:p>
            <a:pPr lvl="1"/>
            <a:r>
              <a:rPr lang="en-US" dirty="0"/>
              <a:t>Repeated periodic slowdowns</a:t>
            </a:r>
          </a:p>
          <a:p>
            <a:r>
              <a:rPr lang="en-US" dirty="0"/>
              <a:t>Difficulty reporting using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4B3B-FD8E-3F1E-5468-71843F6E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47D0-7D67-59D5-68E8-FFEEEF74E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Partnered with Anthology to perform an analysis of the issues</a:t>
            </a:r>
          </a:p>
          <a:p>
            <a:r>
              <a:rPr lang="en-US" dirty="0"/>
              <a:t>Reviewed logs of OData calls against the API</a:t>
            </a:r>
          </a:p>
          <a:p>
            <a:pPr lvl="1"/>
            <a:r>
              <a:rPr lang="en-US" dirty="0">
                <a:cs typeface="Calibri Light"/>
              </a:rPr>
              <a:t>Many queries taking multiple seconds or minutes</a:t>
            </a:r>
          </a:p>
          <a:p>
            <a:pPr lvl="1"/>
            <a:r>
              <a:rPr lang="en-US" dirty="0"/>
              <a:t>Some taking upwards of five minutes or more!</a:t>
            </a:r>
            <a:endParaRPr lang="en-US" dirty="0">
              <a:cs typeface="Calibri Light"/>
            </a:endParaRPr>
          </a:p>
          <a:p>
            <a:pPr lvl="2"/>
            <a:r>
              <a:rPr lang="en-US" dirty="0">
                <a:cs typeface="Calibri Light"/>
              </a:rPr>
              <a:t>A query typically should not take more than a few seconds</a:t>
            </a:r>
          </a:p>
          <a:p>
            <a:r>
              <a:rPr lang="en-US" dirty="0"/>
              <a:t>Internally reviewed logs of existing integrations</a:t>
            </a:r>
          </a:p>
          <a:p>
            <a:pPr lvl="1"/>
            <a:r>
              <a:rPr lang="en-US" dirty="0"/>
              <a:t>Many were running for 2-4 hours</a:t>
            </a:r>
          </a:p>
          <a:p>
            <a:pPr lvl="1"/>
            <a:r>
              <a:rPr lang="en-US" dirty="0"/>
              <a:t>At one point, an integration was still running into the next morning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0FB176-A7D5-A3AB-9142-82ED5A108280}"/>
              </a:ext>
            </a:extLst>
          </p:cNvPr>
          <p:cNvSpPr/>
          <p:nvPr/>
        </p:nvSpPr>
        <p:spPr>
          <a:xfrm>
            <a:off x="7521941" y="3295083"/>
            <a:ext cx="418592" cy="418592"/>
          </a:xfrm>
          <a:prstGeom prst="ellipse">
            <a:avLst/>
          </a:prstGeom>
          <a:gradFill flip="none" rotWithShape="1">
            <a:gsLst>
              <a:gs pos="80000">
                <a:srgbClr val="566CB4"/>
              </a:gs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accent6">
                  <a:alpha val="77000"/>
                </a:schemeClr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159793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11093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CA5C-092D-6D72-5E99-E6E9D591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4F55E-74FA-5747-FCA2-7651D361FA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using OData</a:t>
            </a:r>
          </a:p>
          <a:p>
            <a:pPr lvl="1"/>
            <a:r>
              <a:rPr lang="en-US" dirty="0"/>
              <a:t>Not using it correctly and not using it at all</a:t>
            </a:r>
          </a:p>
          <a:p>
            <a:r>
              <a:rPr lang="en-US" dirty="0"/>
              <a:t>Large, unpaged data sets</a:t>
            </a:r>
          </a:p>
          <a:p>
            <a:r>
              <a:rPr lang="en-US" dirty="0"/>
              <a:t>Many filtering operations being done in-code</a:t>
            </a:r>
          </a:p>
          <a:p>
            <a:pPr lvl="1"/>
            <a:r>
              <a:rPr lang="en-US" dirty="0"/>
              <a:t>Largely from reporting tools, but also in our integrations</a:t>
            </a:r>
          </a:p>
          <a:p>
            <a:r>
              <a:rPr lang="en-US" dirty="0"/>
              <a:t>Unused properties being selected</a:t>
            </a:r>
          </a:p>
          <a:p>
            <a:r>
              <a:rPr lang="en-US" dirty="0"/>
              <a:t>Making many repeated calls on individual records</a:t>
            </a:r>
          </a:p>
          <a:p>
            <a:pPr lvl="1"/>
            <a:r>
              <a:rPr lang="en-US" dirty="0"/>
              <a:t>Get some data first, then get more later for each record</a:t>
            </a:r>
          </a:p>
          <a:p>
            <a:pPr lvl="2"/>
            <a:r>
              <a:rPr lang="en-US" dirty="0"/>
              <a:t>Typically multiple calls for each record within a loop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A6C0F3-3103-965B-7F5C-0F08CD6213B9}"/>
              </a:ext>
            </a:extLst>
          </p:cNvPr>
          <p:cNvSpPr/>
          <p:nvPr/>
        </p:nvSpPr>
        <p:spPr>
          <a:xfrm rot="10800000" flipH="1">
            <a:off x="6863377" y="4665795"/>
            <a:ext cx="423731" cy="418592"/>
          </a:xfrm>
          <a:prstGeom prst="ellipse">
            <a:avLst/>
          </a:prstGeom>
          <a:gradFill flip="none" rotWithShape="1">
            <a:gsLst>
              <a:gs pos="80000">
                <a:srgbClr val="566CB4"/>
              </a:gs>
              <a:gs pos="0">
                <a:schemeClr val="accent4">
                  <a:lumMod val="90000"/>
                  <a:lumOff val="10000"/>
                </a:schemeClr>
              </a:gs>
              <a:gs pos="100000">
                <a:schemeClr val="accent6">
                  <a:alpha val="77000"/>
                </a:schemeClr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159793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21148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174B-E73F-28B1-AFF4-305ECC27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4E479-0D5F-4940-C855-745E77939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Rushed integrations development</a:t>
            </a:r>
          </a:p>
          <a:p>
            <a:pPr lvl="1"/>
            <a:r>
              <a:rPr lang="en-US" dirty="0"/>
              <a:t>Too many integrations to build and migrate, not enough time</a:t>
            </a:r>
          </a:p>
          <a:p>
            <a:r>
              <a:rPr lang="en-US" dirty="0"/>
              <a:t>Lack of understanding of OData</a:t>
            </a:r>
          </a:p>
          <a:p>
            <a:pPr lvl="1"/>
            <a:r>
              <a:rPr lang="en-US" dirty="0"/>
              <a:t>Incomplete documentation for OData APIs</a:t>
            </a:r>
          </a:p>
          <a:p>
            <a:r>
              <a:rPr lang="en-US" dirty="0"/>
              <a:t>Outside contractors</a:t>
            </a:r>
          </a:p>
          <a:p>
            <a:pPr lvl="1"/>
            <a:r>
              <a:rPr lang="en-US" dirty="0"/>
              <a:t>Used templates from previous work</a:t>
            </a:r>
          </a:p>
          <a:p>
            <a:pPr lvl="1"/>
            <a:r>
              <a:rPr lang="en-US" dirty="0"/>
              <a:t>Shared data access functions (cached using Redis)</a:t>
            </a:r>
          </a:p>
          <a:p>
            <a:r>
              <a:rPr lang="en-US" dirty="0"/>
              <a:t>Lack of direct support in reporting tools</a:t>
            </a:r>
          </a:p>
          <a:p>
            <a:r>
              <a:rPr lang="en-US" dirty="0"/>
              <a:t>Shared application and API server</a:t>
            </a:r>
          </a:p>
          <a:p>
            <a:r>
              <a:rPr lang="en-US" dirty="0"/>
              <a:t>Initial lack of peer support – much better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5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565-26EE-54FC-1ADE-40699FD4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0866-5B59-1532-06EC-03E6441F71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Separate integrations server</a:t>
            </a:r>
          </a:p>
          <a:p>
            <a:r>
              <a:rPr lang="en-US" dirty="0"/>
              <a:t>Consulted with Anthology for improvements</a:t>
            </a:r>
          </a:p>
          <a:p>
            <a:r>
              <a:rPr lang="en-US" dirty="0"/>
              <a:t>Restructured many integrations</a:t>
            </a:r>
          </a:p>
          <a:p>
            <a:pPr lvl="1"/>
            <a:r>
              <a:rPr lang="en-US" dirty="0"/>
              <a:t>Taking advantage of OData</a:t>
            </a:r>
          </a:p>
          <a:p>
            <a:pPr lvl="1"/>
            <a:r>
              <a:rPr lang="en-US" dirty="0"/>
              <a:t>Restructured queries</a:t>
            </a:r>
          </a:p>
          <a:p>
            <a:pPr lvl="1"/>
            <a:r>
              <a:rPr lang="en-US" dirty="0"/>
              <a:t>Implemented paging</a:t>
            </a:r>
          </a:p>
          <a:p>
            <a:pPr lvl="1"/>
            <a:r>
              <a:rPr lang="en-US" dirty="0"/>
              <a:t>Removed repeated calls and shared data access</a:t>
            </a:r>
          </a:p>
          <a:p>
            <a:r>
              <a:rPr lang="en-US" dirty="0"/>
              <a:t>Worked with our Institutional Research team to improve queries in reporting tools</a:t>
            </a:r>
          </a:p>
          <a:p>
            <a:pPr lvl="1"/>
            <a:r>
              <a:rPr lang="en-US" dirty="0"/>
              <a:t>Restructured filters</a:t>
            </a:r>
          </a:p>
          <a:p>
            <a:pPr lvl="1"/>
            <a:r>
              <a:rPr lang="en-US" dirty="0"/>
              <a:t>Used expansions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7750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324F-9CB9-1C16-D6E5-83255FA3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AF8B-75C1-32F7-0432-AF870739F4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to properly use the tools</a:t>
            </a:r>
          </a:p>
          <a:p>
            <a:pPr lvl="1"/>
            <a:r>
              <a:rPr lang="en-US" dirty="0"/>
              <a:t>Ability to build more complex queries</a:t>
            </a:r>
          </a:p>
          <a:p>
            <a:r>
              <a:rPr lang="en-US" dirty="0"/>
              <a:t>The integrations are not running in a silo</a:t>
            </a:r>
          </a:p>
          <a:p>
            <a:pPr lvl="1"/>
            <a:r>
              <a:rPr lang="en-US" dirty="0"/>
              <a:t>The effect on other systems must be considered</a:t>
            </a:r>
          </a:p>
          <a:p>
            <a:r>
              <a:rPr lang="en-US" dirty="0"/>
              <a:t>Policies for efficiently handling large amounts of data</a:t>
            </a:r>
          </a:p>
          <a:p>
            <a:pPr lvl="1"/>
            <a:r>
              <a:rPr lang="en-US" dirty="0"/>
              <a:t>Determine reasonable response sizes and times</a:t>
            </a:r>
          </a:p>
          <a:p>
            <a:r>
              <a:rPr lang="en-US" dirty="0"/>
              <a:t>When to generalize, and when to be specific</a:t>
            </a:r>
          </a:p>
          <a:p>
            <a:pPr lvl="1"/>
            <a:r>
              <a:rPr lang="en-US" dirty="0"/>
              <a:t>Shared structure and filters, not shared data</a:t>
            </a:r>
          </a:p>
        </p:txBody>
      </p:sp>
    </p:spTree>
    <p:extLst>
      <p:ext uri="{BB962C8B-B14F-4D97-AF65-F5344CB8AC3E}">
        <p14:creationId xmlns:p14="http://schemas.microsoft.com/office/powerpoint/2010/main" val="41008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08FD-4E70-6C38-1EDF-BD5BDAE7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E698-B278-77C3-096C-8DB494099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Example of a shared filter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B3BB1-A9D1-4A0F-9235-1437576F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2765"/>
            <a:ext cx="7772400" cy="28536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31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F686-73B7-19A5-569E-5DD49171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9B1-8DD8-09BB-8344-81CED53F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Most integrations run in &lt; 5-10 minutes</a:t>
            </a:r>
          </a:p>
          <a:p>
            <a:r>
              <a:rPr lang="en-US" dirty="0"/>
              <a:t>No performance issues for the Student application</a:t>
            </a:r>
          </a:p>
          <a:p>
            <a:r>
              <a:rPr lang="en-US" dirty="0"/>
              <a:t>Much more comfortable with the tools</a:t>
            </a:r>
          </a:p>
          <a:p>
            <a:pPr lvl="1"/>
            <a:r>
              <a:rPr lang="en-US" dirty="0"/>
              <a:t>Many shared utility functions</a:t>
            </a:r>
          </a:p>
          <a:p>
            <a:pPr lvl="1"/>
            <a:r>
              <a:rPr lang="en-US" dirty="0"/>
              <a:t>Ability to spin up new integrations very quickly</a:t>
            </a:r>
          </a:p>
          <a:p>
            <a:r>
              <a:rPr lang="en-US" dirty="0"/>
              <a:t>Good internal and external working relationships</a:t>
            </a:r>
          </a:p>
          <a:p>
            <a:pPr lvl="1"/>
            <a:r>
              <a:rPr lang="en-US" dirty="0"/>
              <a:t>Other departments on campus</a:t>
            </a:r>
          </a:p>
          <a:p>
            <a:pPr lvl="1"/>
            <a:r>
              <a:rPr lang="en-US" dirty="0"/>
              <a:t>Anthology integrations team</a:t>
            </a:r>
          </a:p>
        </p:txBody>
      </p:sp>
    </p:spTree>
    <p:extLst>
      <p:ext uri="{BB962C8B-B14F-4D97-AF65-F5344CB8AC3E}">
        <p14:creationId xmlns:p14="http://schemas.microsoft.com/office/powerpoint/2010/main" val="3715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6331-E716-4521-9552-91C0FE79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Still Improving?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4132-ECE2-C8E6-C298-29E5EDCD1A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Logging and alerting</a:t>
            </a:r>
          </a:p>
          <a:p>
            <a:r>
              <a:rPr lang="en-US" dirty="0"/>
              <a:t>Parallelization of API calls</a:t>
            </a:r>
          </a:p>
          <a:p>
            <a:pPr lvl="1"/>
            <a:r>
              <a:rPr lang="en-US" dirty="0"/>
              <a:t>Reduced runtimes</a:t>
            </a:r>
          </a:p>
          <a:p>
            <a:pPr lvl="1"/>
            <a:r>
              <a:rPr lang="en-US" dirty="0"/>
              <a:t>Added complexity and resource consumption</a:t>
            </a:r>
          </a:p>
          <a:p>
            <a:r>
              <a:rPr lang="en-US" dirty="0"/>
              <a:t>Code reuse</a:t>
            </a:r>
          </a:p>
          <a:p>
            <a:pPr lvl="1"/>
            <a:r>
              <a:rPr lang="en-US" dirty="0"/>
              <a:t>Still a lot of repeated code</a:t>
            </a:r>
          </a:p>
          <a:p>
            <a:pPr lvl="1"/>
            <a:r>
              <a:rPr lang="en-US" dirty="0"/>
              <a:t>Don’t want to over-generalize</a:t>
            </a:r>
          </a:p>
          <a:p>
            <a:r>
              <a:rPr lang="en-US" dirty="0"/>
              <a:t>Use or build and OData library</a:t>
            </a:r>
          </a:p>
          <a:p>
            <a:r>
              <a:rPr lang="en-US" dirty="0"/>
              <a:t>Additional improvements in reporting tools</a:t>
            </a:r>
          </a:p>
          <a:p>
            <a:pPr lvl="1"/>
            <a:r>
              <a:rPr lang="en-US" dirty="0"/>
              <a:t>More filters to clean up</a:t>
            </a:r>
          </a:p>
          <a:p>
            <a:pPr lvl="1"/>
            <a:r>
              <a:rPr lang="en-US" dirty="0"/>
              <a:t>Attempt to integration $expand</a:t>
            </a:r>
          </a:p>
        </p:txBody>
      </p:sp>
    </p:spTree>
    <p:extLst>
      <p:ext uri="{BB962C8B-B14F-4D97-AF65-F5344CB8AC3E}">
        <p14:creationId xmlns:p14="http://schemas.microsoft.com/office/powerpoint/2010/main" val="13260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61B9-11FA-5C87-C791-5373A4A6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Lipscomb</a:t>
            </a:r>
          </a:p>
        </p:txBody>
      </p:sp>
    </p:spTree>
    <p:extLst>
      <p:ext uri="{BB962C8B-B14F-4D97-AF65-F5344CB8AC3E}">
        <p14:creationId xmlns:p14="http://schemas.microsoft.com/office/powerpoint/2010/main" val="9500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80F2-EE4E-EAAC-23E4-20D134B8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54560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D60A5-FB26-EB65-161F-E4EBD7A9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Tackling Performance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1BC57-39E9-AEF7-2686-94F313896B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E5392-AC39-EF0B-4DA7-4E3B2218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Learn and understand the tools.</a:t>
            </a:r>
          </a:p>
          <a:p>
            <a:r>
              <a:rPr lang="en-US" i="1" dirty="0">
                <a:cs typeface="Calibri"/>
              </a:rPr>
              <a:t>The good, the bad, and the ugly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DBBFE0-E2AB-9EE1-81BE-5AFA77D1A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923CFED-5576-F609-F831-24A6F398F013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sz="2400" b="1" dirty="0"/>
              <a:t>Take a step back.</a:t>
            </a:r>
          </a:p>
          <a:p>
            <a:r>
              <a:rPr lang="en-US" i="1" dirty="0"/>
              <a:t>Survey the landscape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6DA88-F269-E07E-1539-C159F06F4D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9327C1-224B-AEB8-3218-B0FE08444B32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sz="2400" b="1" dirty="0">
                <a:cs typeface="Calibri"/>
              </a:rPr>
              <a:t>Have good logs.</a:t>
            </a:r>
            <a:endParaRPr lang="en-US" sz="2400" b="1" dirty="0">
              <a:cs typeface="Arial"/>
            </a:endParaRPr>
          </a:p>
          <a:p>
            <a:pPr>
              <a:buNone/>
            </a:pPr>
            <a:r>
              <a:rPr lang="en-US" i="1" dirty="0">
                <a:cs typeface="Arial"/>
              </a:rPr>
              <a:t>What, when, and how long?</a:t>
            </a:r>
            <a:endParaRPr lang="en-US" i="1" dirty="0"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DB195B-B068-52BD-D860-D6F1EE422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24F77F-62FD-E2E2-7465-C4EDC888A3E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sz="2400" b="1" dirty="0"/>
              <a:t>Beware of the “butterfly effect.”</a:t>
            </a:r>
          </a:p>
          <a:p>
            <a:r>
              <a:rPr lang="en-US" i="1" dirty="0"/>
              <a:t>With great power comes great responsibility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965CC4-66CE-16C2-9D8C-5CF8447247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7CF3BB-3E6A-44AB-969A-B28D44948F47}"/>
              </a:ext>
            </a:extLst>
          </p:cNvPr>
          <p:cNvSpPr>
            <a:spLocks noGrp="1"/>
          </p:cNvSpPr>
          <p:nvPr>
            <p:ph idx="24"/>
          </p:nvPr>
        </p:nvSpPr>
        <p:spPr/>
        <p:txBody>
          <a:bodyPr/>
          <a:lstStyle/>
          <a:p>
            <a:r>
              <a:rPr lang="en-US" sz="2400" b="1" dirty="0">
                <a:ea typeface="Calibri"/>
                <a:cs typeface="Calibri"/>
              </a:rPr>
              <a:t>Take responsibility.</a:t>
            </a:r>
          </a:p>
          <a:p>
            <a:r>
              <a:rPr lang="en-US" i="1" dirty="0">
                <a:ea typeface="Calibri"/>
                <a:cs typeface="Calibri"/>
              </a:rPr>
              <a:t>Yours, mine, and ours</a:t>
            </a:r>
          </a:p>
        </p:txBody>
      </p:sp>
    </p:spTree>
    <p:extLst>
      <p:ext uri="{BB962C8B-B14F-4D97-AF65-F5344CB8AC3E}">
        <p14:creationId xmlns:p14="http://schemas.microsoft.com/office/powerpoint/2010/main" val="2329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F686-73B7-19A5-569E-5DD49171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Anthology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9B1-8DD8-09BB-8344-81CED53F37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 dirty="0"/>
              <a:t>New Student deployments have some performance filters in place</a:t>
            </a:r>
            <a:endParaRPr lang="en-US" dirty="0">
              <a:cs typeface="Calibri Light"/>
            </a:endParaRPr>
          </a:p>
          <a:p>
            <a:pPr lvl="1"/>
            <a:r>
              <a:rPr lang="en-US" dirty="0">
                <a:cs typeface="Calibri Light"/>
              </a:rPr>
              <a:t>e.g. paging required on all requests</a:t>
            </a:r>
          </a:p>
          <a:p>
            <a:pPr lvl="1"/>
            <a:r>
              <a:rPr lang="en-US" dirty="0">
                <a:cs typeface="Calibri Light"/>
              </a:rPr>
              <a:t>Existing deployments are unaffected for now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Logs can be retrieved by request with Support</a:t>
            </a:r>
            <a:endParaRPr lang="en-US" dirty="0">
              <a:cs typeface="Calibri Ligh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Example:</a:t>
            </a:r>
          </a:p>
          <a:p>
            <a:pPr lvl="1"/>
            <a:r>
              <a:rPr lang="en-US" dirty="0">
                <a:ea typeface="+mn-lt"/>
                <a:cs typeface="+mn-lt"/>
              </a:rPr>
              <a:t>GET </a:t>
            </a:r>
            <a:r>
              <a:rPr lang="en-US" dirty="0" err="1">
                <a:ea typeface="+mn-lt"/>
                <a:cs typeface="+mn-lt"/>
              </a:rPr>
              <a:t>StudentAccountTransactions</a:t>
            </a:r>
            <a:r>
              <a:rPr lang="en-US" dirty="0">
                <a:ea typeface="+mn-lt"/>
                <a:cs typeface="+mn-lt"/>
              </a:rPr>
              <a:t>/Get</a:t>
            </a:r>
          </a:p>
          <a:p>
            <a:pPr lvl="1"/>
            <a:r>
              <a:rPr lang="en-US" dirty="0">
                <a:ea typeface="+mn-lt"/>
                <a:cs typeface="+mn-lt"/>
              </a:rPr>
              <a:t>https://[</a:t>
            </a:r>
            <a:r>
              <a:rPr lang="en-US" dirty="0" err="1">
                <a:ea typeface="+mn-lt"/>
                <a:cs typeface="+mn-lt"/>
              </a:rPr>
              <a:t>YourInstanceUrl</a:t>
            </a:r>
            <a:r>
              <a:rPr lang="en-US" dirty="0">
                <a:ea typeface="+mn-lt"/>
                <a:cs typeface="+mn-lt"/>
              </a:rPr>
              <a:t>]/ds/</a:t>
            </a:r>
            <a:r>
              <a:rPr lang="en-US" dirty="0" err="1">
                <a:ea typeface="+mn-lt"/>
                <a:cs typeface="+mn-lt"/>
              </a:rPr>
              <a:t>odata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StudentAccountTransactions</a:t>
            </a:r>
            <a:r>
              <a:rPr lang="en-US" dirty="0">
                <a:ea typeface="+mn-lt"/>
                <a:cs typeface="+mn-lt"/>
              </a:rPr>
              <a:t>/?$filter=(</a:t>
            </a:r>
            <a:r>
              <a:rPr lang="en-US" dirty="0" err="1">
                <a:ea typeface="+mn-lt"/>
                <a:cs typeface="+mn-lt"/>
              </a:rPr>
              <a:t>TermId</a:t>
            </a:r>
            <a:r>
              <a:rPr lang="en-US" dirty="0">
                <a:ea typeface="+mn-lt"/>
                <a:cs typeface="+mn-lt"/>
              </a:rPr>
              <a:t> eq 290)&amp;$select=Id,AcademicYearSequence,AmountPaid,BankAccountId,BillingTransactionCode,CampusId,CreatedByUserId,CreatedDateTime,Description,IsAutomatedProcess,LastModifiedDateTime,LastModifiedUserId,PaidDisbursementId,PaymentPeriodId,PaymentType,PostDate,Reference,Source,Status,StudentAcademicYearPaymentPeriodId,StudentAwardId,StudentId,TermId,TransactionAmount,TransactionDate,TransactionNumber,Type</a:t>
            </a:r>
            <a:endParaRPr lang="en-US" dirty="0">
              <a:cs typeface="Calibri Ligh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Durtation</a:t>
            </a:r>
            <a:r>
              <a:rPr lang="en-US" dirty="0">
                <a:ea typeface="+mn-lt"/>
                <a:cs typeface="+mn-lt"/>
              </a:rPr>
              <a:t>: 89290.8936 </a:t>
            </a:r>
            <a:r>
              <a:rPr lang="en-US" dirty="0" err="1">
                <a:ea typeface="+mn-lt"/>
                <a:cs typeface="+mn-lt"/>
              </a:rPr>
              <a:t>ms</a:t>
            </a:r>
            <a:r>
              <a:rPr lang="en-US" dirty="0">
                <a:ea typeface="+mn-lt"/>
                <a:cs typeface="+mn-lt"/>
              </a:rPr>
              <a:t> (~2 mins)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476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27910-1EBC-1C2F-89C6-02E8598D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06331-8086-E9DA-34E0-ABBFE979A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2220686"/>
            <a:ext cx="6842839" cy="340287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https://docs.anthology.com/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developer.anthology.com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https://www.odata.org/getting-started/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https://github.com/anthology-inc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abgivantlu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/at23-lu-odata-examples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Anthology Student Views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5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268F-84C6-98BA-1347-3ACAC2E3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D183-B070-6517-ECAC-446C76C1F0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Switched to Anthology Student in 2020</a:t>
            </a:r>
          </a:p>
          <a:p>
            <a:r>
              <a:rPr lang="en-US" dirty="0"/>
              <a:t>Previously a Banner school for the past 20 years</a:t>
            </a:r>
          </a:p>
          <a:p>
            <a:r>
              <a:rPr lang="en-US" dirty="0"/>
              <a:t>Systems hosted on-premises</a:t>
            </a:r>
          </a:p>
          <a:p>
            <a:r>
              <a:rPr lang="en-US" dirty="0"/>
              <a:t>Direct access to Oracle databases</a:t>
            </a:r>
          </a:p>
          <a:p>
            <a:r>
              <a:rPr lang="en-US" dirty="0"/>
              <a:t>Integrations written primarily using PL/SQL</a:t>
            </a:r>
          </a:p>
          <a:p>
            <a:r>
              <a:rPr lang="en-US" dirty="0"/>
              <a:t>Access by additional third-party reporting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8760-738A-6136-CBE4-7FD35CB6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FBEF-34DB-3C7D-57FF-B627A372D1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New, cloud-hosted system</a:t>
            </a:r>
          </a:p>
          <a:p>
            <a:r>
              <a:rPr lang="en-US" dirty="0"/>
              <a:t>No direct access to the database</a:t>
            </a:r>
          </a:p>
          <a:p>
            <a:r>
              <a:rPr lang="en-US" dirty="0"/>
              <a:t>Many integrations to re-write very quickly</a:t>
            </a:r>
          </a:p>
          <a:p>
            <a:r>
              <a:rPr lang="en-US" dirty="0"/>
              <a:t>Little familiarity with API integrations in general</a:t>
            </a:r>
          </a:p>
          <a:p>
            <a:pPr lvl="1"/>
            <a:r>
              <a:rPr lang="en-US" dirty="0"/>
              <a:t>Contractors brought in to help re-write integrations</a:t>
            </a:r>
          </a:p>
          <a:p>
            <a:r>
              <a:rPr lang="en-US" dirty="0"/>
              <a:t>Specifically unfamiliar with OData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ED40DD-D825-CE14-C4B0-116102405CA2}"/>
              </a:ext>
            </a:extLst>
          </p:cNvPr>
          <p:cNvGrpSpPr/>
          <p:nvPr/>
        </p:nvGrpSpPr>
        <p:grpSpPr>
          <a:xfrm>
            <a:off x="8307620" y="2495769"/>
            <a:ext cx="1452282" cy="908848"/>
            <a:chOff x="8788998" y="2678654"/>
            <a:chExt cx="1667435" cy="104349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F2AF5A2-6B4A-12E1-8778-D1A24400B893}"/>
                </a:ext>
              </a:extLst>
            </p:cNvPr>
            <p:cNvSpPr/>
            <p:nvPr/>
          </p:nvSpPr>
          <p:spPr>
            <a:xfrm>
              <a:off x="8788998" y="2678654"/>
              <a:ext cx="1667435" cy="10434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endParaRPr lang="en-US" sz="22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Anthology Student Logo">
              <a:extLst>
                <a:ext uri="{FF2B5EF4-FFF2-40B4-BE49-F238E27FC236}">
                  <a16:creationId xmlns:a16="http://schemas.microsoft.com/office/drawing/2014/main" id="{BBA2B729-D20F-3AE0-75D2-87918AF45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468" y="2906694"/>
              <a:ext cx="1398494" cy="58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3D37D7-F193-52E5-4417-438146F05286}"/>
              </a:ext>
            </a:extLst>
          </p:cNvPr>
          <p:cNvSpPr/>
          <p:nvPr/>
        </p:nvSpPr>
        <p:spPr>
          <a:xfrm>
            <a:off x="6561322" y="2091963"/>
            <a:ext cx="1199424" cy="5287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D0FAA2-B302-E4C5-04E1-DFBE7DA667EB}"/>
              </a:ext>
            </a:extLst>
          </p:cNvPr>
          <p:cNvSpPr/>
          <p:nvPr/>
        </p:nvSpPr>
        <p:spPr>
          <a:xfrm>
            <a:off x="7986015" y="1300403"/>
            <a:ext cx="1584449" cy="59664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Meal Plans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388593-E488-4149-8C20-15424CDD41A8}"/>
              </a:ext>
            </a:extLst>
          </p:cNvPr>
          <p:cNvSpPr/>
          <p:nvPr/>
        </p:nvSpPr>
        <p:spPr>
          <a:xfrm>
            <a:off x="10179668" y="1825582"/>
            <a:ext cx="1466454" cy="67859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Housing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76304C-AF2C-F66C-248F-4A6AACEA7C17}"/>
              </a:ext>
            </a:extLst>
          </p:cNvPr>
          <p:cNvSpPr/>
          <p:nvPr/>
        </p:nvSpPr>
        <p:spPr>
          <a:xfrm>
            <a:off x="10368947" y="2907964"/>
            <a:ext cx="1336953" cy="424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Bookstore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81FE8E6-D519-EA6F-0020-5CAD90E7B70F}"/>
              </a:ext>
            </a:extLst>
          </p:cNvPr>
          <p:cNvSpPr/>
          <p:nvPr/>
        </p:nvSpPr>
        <p:spPr>
          <a:xfrm>
            <a:off x="9086201" y="4248340"/>
            <a:ext cx="1619950" cy="59664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Admissions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ADE44F-520F-1C6F-8079-62ACF7AB07AB}"/>
              </a:ext>
            </a:extLst>
          </p:cNvPr>
          <p:cNvSpPr/>
          <p:nvPr/>
        </p:nvSpPr>
        <p:spPr>
          <a:xfrm>
            <a:off x="6779000" y="4044789"/>
            <a:ext cx="1199424" cy="59664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Health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04A70E-2C8F-31E5-BA30-FAB299C89A42}"/>
              </a:ext>
            </a:extLst>
          </p:cNvPr>
          <p:cNvSpPr/>
          <p:nvPr/>
        </p:nvSpPr>
        <p:spPr>
          <a:xfrm>
            <a:off x="6920159" y="3068376"/>
            <a:ext cx="708104" cy="5287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E9BF1C-4A29-95F9-9E5C-4EA4E3F4CBD5}"/>
              </a:ext>
            </a:extLst>
          </p:cNvPr>
          <p:cNvSpPr/>
          <p:nvPr/>
        </p:nvSpPr>
        <p:spPr>
          <a:xfrm>
            <a:off x="8342347" y="3807195"/>
            <a:ext cx="435892" cy="3922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2E594ED-8A84-5A8E-6898-5963AFFF5295}"/>
              </a:ext>
            </a:extLst>
          </p:cNvPr>
          <p:cNvSpPr/>
          <p:nvPr/>
        </p:nvSpPr>
        <p:spPr>
          <a:xfrm>
            <a:off x="9999025" y="848973"/>
            <a:ext cx="435892" cy="3922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224290-CC3A-4C82-0D1E-1801DB017167}"/>
              </a:ext>
            </a:extLst>
          </p:cNvPr>
          <p:cNvSpPr/>
          <p:nvPr/>
        </p:nvSpPr>
        <p:spPr>
          <a:xfrm>
            <a:off x="9896176" y="3611558"/>
            <a:ext cx="283492" cy="29079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0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802B-9849-CEF4-2A45-15000C5A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OData?</a:t>
            </a:r>
          </a:p>
        </p:txBody>
      </p:sp>
    </p:spTree>
    <p:extLst>
      <p:ext uri="{BB962C8B-B14F-4D97-AF65-F5344CB8AC3E}">
        <p14:creationId xmlns:p14="http://schemas.microsoft.com/office/powerpoint/2010/main" val="3082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EEE7-27FF-FF1C-0157-667AC8FD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7106-40DB-FEF2-96E7-E67C65E673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Dynamically-structured API</a:t>
            </a:r>
          </a:p>
          <a:p>
            <a:pPr lvl="1"/>
            <a:r>
              <a:rPr lang="en-US" dirty="0"/>
              <a:t>“Microsoft’s GraphQL”</a:t>
            </a:r>
          </a:p>
          <a:p>
            <a:r>
              <a:rPr lang="en-US" dirty="0"/>
              <a:t>Open standard, primarily used by Microsoft</a:t>
            </a:r>
          </a:p>
          <a:p>
            <a:r>
              <a:rPr lang="en-US" dirty="0"/>
              <a:t>Pseudo-SQL interface</a:t>
            </a:r>
          </a:p>
          <a:p>
            <a:pPr lvl="1"/>
            <a:r>
              <a:rPr lang="en-US" dirty="0"/>
              <a:t>“SQL for the web”</a:t>
            </a:r>
          </a:p>
          <a:p>
            <a:r>
              <a:rPr lang="en-US" dirty="0"/>
              <a:t>Allows performing many operations server-side</a:t>
            </a:r>
          </a:p>
          <a:p>
            <a:pPr lvl="1"/>
            <a:r>
              <a:rPr lang="en-US" dirty="0"/>
              <a:t>Selecting, Filtering, Sorting, Joining</a:t>
            </a:r>
          </a:p>
          <a:p>
            <a:r>
              <a:rPr lang="en-US" dirty="0"/>
              <a:t>Only get what you need!</a:t>
            </a:r>
          </a:p>
          <a:p>
            <a:pPr lvl="1"/>
            <a:r>
              <a:rPr lang="en-US" dirty="0"/>
              <a:t>Usually in a single query</a:t>
            </a:r>
          </a:p>
          <a:p>
            <a:r>
              <a:rPr lang="en-US" dirty="0"/>
              <a:t>Used in other Anthology products as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9F79-5AB2-8EBE-15BE-BA407297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Statically vs. Dynamically-Structured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294E1-7932-45B5-BA63-436BDC95D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8882" y="1512888"/>
            <a:ext cx="5227318" cy="6400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Dynamic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C57D6-4415-C678-A74C-45946F0AC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8882" y="2152968"/>
            <a:ext cx="5227318" cy="4019232"/>
          </a:xfrm>
        </p:spPr>
        <p:txBody>
          <a:bodyPr/>
          <a:lstStyle/>
          <a:p>
            <a:r>
              <a:rPr lang="en-US" sz="2000" dirty="0"/>
              <a:t>Defined model, but flexible return format</a:t>
            </a:r>
          </a:p>
          <a:p>
            <a:r>
              <a:rPr lang="en-US" dirty="0"/>
              <a:t>More options for server-side operations</a:t>
            </a:r>
            <a:endParaRPr lang="en-US" sz="2000" dirty="0"/>
          </a:p>
          <a:p>
            <a:r>
              <a:rPr lang="en-US" sz="2000" dirty="0"/>
              <a:t>Flexible and nestable filters</a:t>
            </a:r>
          </a:p>
          <a:p>
            <a:r>
              <a:rPr lang="en-US" dirty="0"/>
              <a:t>Risk of poor client and server performance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0708469-C353-0EEC-E725-615FDBA7F6FF}"/>
              </a:ext>
            </a:extLst>
          </p:cNvPr>
          <p:cNvSpPr txBox="1">
            <a:spLocks/>
          </p:cNvSpPr>
          <p:nvPr/>
        </p:nvSpPr>
        <p:spPr>
          <a:xfrm>
            <a:off x="685800" y="1512888"/>
            <a:ext cx="5227320" cy="640080"/>
          </a:xfrm>
          <a:prstGeom prst="rect">
            <a:avLst/>
          </a:prstGeom>
          <a:solidFill>
            <a:schemeClr val="accent2"/>
          </a:solidFill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Static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A5FAD99-6809-48BC-70F9-5B288F3253A8}"/>
              </a:ext>
            </a:extLst>
          </p:cNvPr>
          <p:cNvSpPr txBox="1">
            <a:spLocks/>
          </p:cNvSpPr>
          <p:nvPr/>
        </p:nvSpPr>
        <p:spPr>
          <a:xfrm>
            <a:off x="685800" y="2152968"/>
            <a:ext cx="5227320" cy="4019232"/>
          </a:xfrm>
          <a:prstGeom prst="rect">
            <a:avLst/>
          </a:prstGeom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Endpoints with  a consistent return structure/model for each</a:t>
            </a:r>
          </a:p>
          <a:p>
            <a:r>
              <a:rPr lang="en-US" dirty="0"/>
              <a:t>More broad support in existing tools</a:t>
            </a:r>
          </a:p>
          <a:p>
            <a:r>
              <a:rPr lang="en-US" dirty="0"/>
              <a:t>Pre-optimized operations</a:t>
            </a:r>
          </a:p>
          <a:p>
            <a:pPr lvl="1"/>
            <a:r>
              <a:rPr lang="en-US" dirty="0"/>
              <a:t>Easier to use “correctly”</a:t>
            </a:r>
          </a:p>
          <a:p>
            <a:r>
              <a:rPr lang="en-US" dirty="0"/>
              <a:t>Limited flexibility </a:t>
            </a:r>
          </a:p>
        </p:txBody>
      </p:sp>
    </p:spTree>
    <p:extLst>
      <p:ext uri="{BB962C8B-B14F-4D97-AF65-F5344CB8AC3E}">
        <p14:creationId xmlns:p14="http://schemas.microsoft.com/office/powerpoint/2010/main" val="20733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T23">
  <a:themeElements>
    <a:clrScheme name="AT23">
      <a:dk1>
        <a:srgbClr val="000000"/>
      </a:dk1>
      <a:lt1>
        <a:srgbClr val="FFFFFF"/>
      </a:lt1>
      <a:dk2>
        <a:srgbClr val="2F3039"/>
      </a:dk2>
      <a:lt2>
        <a:srgbClr val="F4EEE9"/>
      </a:lt2>
      <a:accent1>
        <a:srgbClr val="D92632"/>
      </a:accent1>
      <a:accent2>
        <a:srgbClr val="573376"/>
      </a:accent2>
      <a:accent3>
        <a:srgbClr val="F26322"/>
      </a:accent3>
      <a:accent4>
        <a:srgbClr val="007EB2"/>
      </a:accent4>
      <a:accent5>
        <a:srgbClr val="D093C3"/>
      </a:accent5>
      <a:accent6>
        <a:srgbClr val="7F58A5"/>
      </a:accent6>
      <a:hlink>
        <a:srgbClr val="007EB2"/>
      </a:hlink>
      <a:folHlink>
        <a:srgbClr val="000000"/>
      </a:folHlink>
    </a:clrScheme>
    <a:fontScheme name="Custom 5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182880" tIns="182880" rIns="182880" bIns="182880" rtlCol="0" anchor="ctr"/>
      <a:lstStyle>
        <a:defPPr algn="ctr">
          <a:defRPr sz="2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82880" rIns="182880" bIns="182880" rtlCol="0">
        <a:spAutoFit/>
      </a:bodyPr>
      <a:lstStyle>
        <a:defPPr algn="l">
          <a:defRPr sz="2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23 Presentation Template.potx" id="{6C8030AB-9386-43B1-AB86-D83DD731B7FB}" vid="{16EC87BE-80BE-4DFA-A640-C2F3A08B6F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AT23-Presentation-Template</Template>
  <TotalTime>2295</TotalTime>
  <Words>1982</Words>
  <Application>Microsoft Macintosh PowerPoint</Application>
  <PresentationFormat>Widescreen</PresentationFormat>
  <Paragraphs>312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Nunito Sans Light</vt:lpstr>
      <vt:lpstr>AT23</vt:lpstr>
      <vt:lpstr>Optimizing OData Queries for Reporting and Integrations</vt:lpstr>
      <vt:lpstr>Who are we?</vt:lpstr>
      <vt:lpstr>Agenda</vt:lpstr>
      <vt:lpstr>A Little About Lipscomb</vt:lpstr>
      <vt:lpstr>Some History</vt:lpstr>
      <vt:lpstr>Where we Started</vt:lpstr>
      <vt:lpstr>What is OData?</vt:lpstr>
      <vt:lpstr>What is OData?</vt:lpstr>
      <vt:lpstr>Statically vs. Dynamically-Structured APIs</vt:lpstr>
      <vt:lpstr>Using OData</vt:lpstr>
      <vt:lpstr>OData and SQL</vt:lpstr>
      <vt:lpstr>Choose an Entity   The OData $metadata</vt:lpstr>
      <vt:lpstr>Example $metadata File</vt:lpstr>
      <vt:lpstr>Building Queries</vt:lpstr>
      <vt:lpstr>Including Specific Properties using $select</vt:lpstr>
      <vt:lpstr>Including Specific Properties using $select</vt:lpstr>
      <vt:lpstr>Sorting Results with $orderby</vt:lpstr>
      <vt:lpstr>Sorting Results with $orderby</vt:lpstr>
      <vt:lpstr>Filtering Results with $filter</vt:lpstr>
      <vt:lpstr>Filtering Results with $filter</vt:lpstr>
      <vt:lpstr>Joining Entities with $expand</vt:lpstr>
      <vt:lpstr>Joining Entities with $expand</vt:lpstr>
      <vt:lpstr>Joining Entities with $expand</vt:lpstr>
      <vt:lpstr>OData Strategies</vt:lpstr>
      <vt:lpstr>Paging OData Calls</vt:lpstr>
      <vt:lpstr>Paging OData Calls</vt:lpstr>
      <vt:lpstr>Chunking OData Calls</vt:lpstr>
      <vt:lpstr>Chunking OData Calls</vt:lpstr>
      <vt:lpstr>Reusing Code</vt:lpstr>
      <vt:lpstr>Lipscomb’s Integrations Problems</vt:lpstr>
      <vt:lpstr>The Issues</vt:lpstr>
      <vt:lpstr>Identifying the Problems</vt:lpstr>
      <vt:lpstr>What Was Going On?</vt:lpstr>
      <vt:lpstr>How Did We Get Here?</vt:lpstr>
      <vt:lpstr>What Did We Do?</vt:lpstr>
      <vt:lpstr>What Did We Learn?</vt:lpstr>
      <vt:lpstr>What Did We Learn?</vt:lpstr>
      <vt:lpstr>Where Are We Now?</vt:lpstr>
      <vt:lpstr>What Are We Still Improving?</vt:lpstr>
      <vt:lpstr>Takeaways</vt:lpstr>
      <vt:lpstr>Tackling Performance Issues</vt:lpstr>
      <vt:lpstr>How can Anthology Help?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Givant, Alexander (abgivant)</cp:lastModifiedBy>
  <cp:revision>9</cp:revision>
  <dcterms:created xsi:type="dcterms:W3CDTF">2023-06-23T13:11:47Z</dcterms:created>
  <dcterms:modified xsi:type="dcterms:W3CDTF">2023-07-18T19:43:40Z</dcterms:modified>
</cp:coreProperties>
</file>